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3"/>
  </p:notesMasterIdLst>
  <p:sldIdLst>
    <p:sldId id="256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00" autoAdjust="0"/>
    <p:restoredTop sz="94660"/>
  </p:normalViewPr>
  <p:slideViewPr>
    <p:cSldViewPr>
      <p:cViewPr>
        <p:scale>
          <a:sx n="75" d="100"/>
          <a:sy n="75" d="100"/>
        </p:scale>
        <p:origin x="-1392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AD7310-D7F6-48DA-9FCA-53B78D0F49D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36E59D-B1A8-4BD5-88DA-6A914AEFD6A3}">
      <dgm:prSet phldrT="[Text]" custT="1"/>
      <dgm:spPr>
        <a:solidFill>
          <a:srgbClr val="002060"/>
        </a:solidFill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</a:rPr>
            <a:t>Group structure</a:t>
          </a:r>
          <a:endParaRPr lang="en-US" sz="900" b="1" dirty="0">
            <a:solidFill>
              <a:schemeClr val="bg1"/>
            </a:solidFill>
          </a:endParaRPr>
        </a:p>
      </dgm:t>
    </dgm:pt>
    <dgm:pt modelId="{A9939B06-D725-45FC-B40D-BEE05E704E09}" type="parTrans" cxnId="{BA95161B-5E78-40B3-8BC4-386D74B5EED4}">
      <dgm:prSet/>
      <dgm:spPr/>
      <dgm:t>
        <a:bodyPr/>
        <a:lstStyle/>
        <a:p>
          <a:endParaRPr lang="en-US" sz="900"/>
        </a:p>
      </dgm:t>
    </dgm:pt>
    <dgm:pt modelId="{4626C590-36B5-4F88-8888-6B560D1C1C88}" type="sibTrans" cxnId="{BA95161B-5E78-40B3-8BC4-386D74B5EED4}">
      <dgm:prSet/>
      <dgm:spPr/>
      <dgm:t>
        <a:bodyPr/>
        <a:lstStyle/>
        <a:p>
          <a:endParaRPr lang="en-US" sz="900"/>
        </a:p>
      </dgm:t>
    </dgm:pt>
    <dgm:pt modelId="{E217F438-0CE0-4D10-8DF8-CB3EDA2BCAB6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DD7D476F-548E-4EF7-956B-5886D1CD14E7}" type="parTrans" cxnId="{330D1903-9DC0-4D73-B027-509B4A3B955C}">
      <dgm:prSet/>
      <dgm:spPr/>
      <dgm:t>
        <a:bodyPr/>
        <a:lstStyle/>
        <a:p>
          <a:endParaRPr lang="en-US" sz="900"/>
        </a:p>
      </dgm:t>
    </dgm:pt>
    <dgm:pt modelId="{9200230F-EA65-473A-949A-C1CB82046B84}" type="sibTrans" cxnId="{330D1903-9DC0-4D73-B027-509B4A3B955C}">
      <dgm:prSet/>
      <dgm:spPr/>
      <dgm:t>
        <a:bodyPr/>
        <a:lstStyle/>
        <a:p>
          <a:endParaRPr lang="en-US" sz="900"/>
        </a:p>
      </dgm:t>
    </dgm:pt>
    <dgm:pt modelId="{0E1598CE-20BC-400E-BFCD-09B0A6DF9C94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F2517820-93BC-474A-B182-1F7A03F13EE4}" type="parTrans" cxnId="{0B88E94F-CC43-43EE-B2DA-C2C180389D28}">
      <dgm:prSet/>
      <dgm:spPr/>
      <dgm:t>
        <a:bodyPr/>
        <a:lstStyle/>
        <a:p>
          <a:endParaRPr lang="en-US" sz="900"/>
        </a:p>
      </dgm:t>
    </dgm:pt>
    <dgm:pt modelId="{C7F094E1-AE6E-4982-BC93-3E9DBB9B9CDD}" type="sibTrans" cxnId="{0B88E94F-CC43-43EE-B2DA-C2C180389D28}">
      <dgm:prSet/>
      <dgm:spPr/>
      <dgm:t>
        <a:bodyPr/>
        <a:lstStyle/>
        <a:p>
          <a:endParaRPr lang="en-US" sz="900"/>
        </a:p>
      </dgm:t>
    </dgm:pt>
    <dgm:pt modelId="{E9C54172-DCD3-4763-A670-77B6DCEB9A78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93DC4C10-7277-4401-8B54-EC3FBA200401}" type="parTrans" cxnId="{8ACA2428-8115-40AC-8668-1C41429152FE}">
      <dgm:prSet/>
      <dgm:spPr/>
      <dgm:t>
        <a:bodyPr/>
        <a:lstStyle/>
        <a:p>
          <a:endParaRPr lang="en-US" sz="900"/>
        </a:p>
      </dgm:t>
    </dgm:pt>
    <dgm:pt modelId="{7139CEE6-6019-4653-BB26-8DA044EDDF21}" type="sibTrans" cxnId="{8ACA2428-8115-40AC-8668-1C41429152FE}">
      <dgm:prSet/>
      <dgm:spPr/>
      <dgm:t>
        <a:bodyPr/>
        <a:lstStyle/>
        <a:p>
          <a:endParaRPr lang="en-US" sz="900"/>
        </a:p>
      </dgm:t>
    </dgm:pt>
    <dgm:pt modelId="{14AA4832-F4F4-4D86-AB0D-5F9D88A4252C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CABC8CBD-7708-40AF-91E1-22427CF28FA1}" type="parTrans" cxnId="{9BC6A885-FB21-4B74-801C-C810854CB9D3}">
      <dgm:prSet/>
      <dgm:spPr/>
      <dgm:t>
        <a:bodyPr/>
        <a:lstStyle/>
        <a:p>
          <a:endParaRPr lang="en-US" sz="900"/>
        </a:p>
      </dgm:t>
    </dgm:pt>
    <dgm:pt modelId="{98E0E88D-E807-46D3-9804-76FBBF03C84A}" type="sibTrans" cxnId="{9BC6A885-FB21-4B74-801C-C810854CB9D3}">
      <dgm:prSet/>
      <dgm:spPr/>
      <dgm:t>
        <a:bodyPr/>
        <a:lstStyle/>
        <a:p>
          <a:endParaRPr lang="en-US" sz="900"/>
        </a:p>
      </dgm:t>
    </dgm:pt>
    <dgm:pt modelId="{0C63E8F6-79F4-4108-B080-FE5049B1D91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F581563B-F7E4-49A4-86AF-80A945C86011}" type="parTrans" cxnId="{C0A12C0F-E965-4098-8758-1A69350FF38F}">
      <dgm:prSet/>
      <dgm:spPr/>
      <dgm:t>
        <a:bodyPr/>
        <a:lstStyle/>
        <a:p>
          <a:endParaRPr lang="en-US" sz="900"/>
        </a:p>
      </dgm:t>
    </dgm:pt>
    <dgm:pt modelId="{21040233-ACD4-4101-A412-5A9553273395}" type="sibTrans" cxnId="{C0A12C0F-E965-4098-8758-1A69350FF38F}">
      <dgm:prSet/>
      <dgm:spPr/>
      <dgm:t>
        <a:bodyPr/>
        <a:lstStyle/>
        <a:p>
          <a:endParaRPr lang="en-US" sz="900"/>
        </a:p>
      </dgm:t>
    </dgm:pt>
    <dgm:pt modelId="{AE811DC8-0973-4A4A-A297-F7DF2523D642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6B02EA19-1CAA-4361-B54C-A1D6F5094A41}" type="parTrans" cxnId="{EC894CD6-78DB-491F-BCD7-FE760512A368}">
      <dgm:prSet/>
      <dgm:spPr/>
      <dgm:t>
        <a:bodyPr/>
        <a:lstStyle/>
        <a:p>
          <a:endParaRPr lang="en-US" sz="900"/>
        </a:p>
      </dgm:t>
    </dgm:pt>
    <dgm:pt modelId="{6F945C32-EAF7-4321-93C6-8342FEBC2A39}" type="sibTrans" cxnId="{EC894CD6-78DB-491F-BCD7-FE760512A368}">
      <dgm:prSet/>
      <dgm:spPr/>
      <dgm:t>
        <a:bodyPr/>
        <a:lstStyle/>
        <a:p>
          <a:endParaRPr lang="en-US" sz="900"/>
        </a:p>
      </dgm:t>
    </dgm:pt>
    <dgm:pt modelId="{AA87B66A-4163-49D0-AB13-EC36EDC56B4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362D8B10-A06C-400D-87FD-6D8AE3CA619F}" type="parTrans" cxnId="{90D53B04-80DC-4F0B-AA61-98B7CCE9A81D}">
      <dgm:prSet/>
      <dgm:spPr/>
      <dgm:t>
        <a:bodyPr/>
        <a:lstStyle/>
        <a:p>
          <a:endParaRPr lang="en-US" sz="900"/>
        </a:p>
      </dgm:t>
    </dgm:pt>
    <dgm:pt modelId="{98E9EAFE-914C-4D51-AF02-EEBFCE0730E1}" type="sibTrans" cxnId="{90D53B04-80DC-4F0B-AA61-98B7CCE9A81D}">
      <dgm:prSet/>
      <dgm:spPr/>
      <dgm:t>
        <a:bodyPr/>
        <a:lstStyle/>
        <a:p>
          <a:endParaRPr lang="en-US" sz="900"/>
        </a:p>
      </dgm:t>
    </dgm:pt>
    <dgm:pt modelId="{1812F303-0055-4EEB-AC34-4A3AC3218673}" type="pres">
      <dgm:prSet presAssocID="{CAAD7310-D7F6-48DA-9FCA-53B78D0F49D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41EC26-DA38-454D-A1E1-38814A43BDC0}" type="pres">
      <dgm:prSet presAssocID="{9036E59D-B1A8-4BD5-88DA-6A914AEFD6A3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58099C-E493-4D04-98EC-7A60162B60A7}" type="pres">
      <dgm:prSet presAssocID="{4626C590-36B5-4F88-8888-6B560D1C1C88}" presName="parSpace" presStyleCnt="0"/>
      <dgm:spPr/>
    </dgm:pt>
    <dgm:pt modelId="{5A281C77-1E7D-4DFB-ACA8-610443837436}" type="pres">
      <dgm:prSet presAssocID="{E217F438-0CE0-4D10-8DF8-CB3EDA2BCAB6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FF5B8D-5EFC-41EF-A827-92AF84B44A79}" type="pres">
      <dgm:prSet presAssocID="{9200230F-EA65-473A-949A-C1CB82046B84}" presName="parSpace" presStyleCnt="0"/>
      <dgm:spPr/>
    </dgm:pt>
    <dgm:pt modelId="{B3D38054-A0B4-4D32-BE21-C6EC5AB979A6}" type="pres">
      <dgm:prSet presAssocID="{0E1598CE-20BC-400E-BFCD-09B0A6DF9C94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2A7921-7346-4E5B-BE45-457B3C2FDF2C}" type="pres">
      <dgm:prSet presAssocID="{C7F094E1-AE6E-4982-BC93-3E9DBB9B9CDD}" presName="parSpace" presStyleCnt="0"/>
      <dgm:spPr/>
    </dgm:pt>
    <dgm:pt modelId="{AAAE31BE-A926-48AA-9869-68BE0248BB84}" type="pres">
      <dgm:prSet presAssocID="{E9C54172-DCD3-4763-A670-77B6DCEB9A78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56B6BF-853C-4EAA-B27C-BC5EEC06EFFA}" type="pres">
      <dgm:prSet presAssocID="{7139CEE6-6019-4653-BB26-8DA044EDDF21}" presName="parSpace" presStyleCnt="0"/>
      <dgm:spPr/>
    </dgm:pt>
    <dgm:pt modelId="{B9D515E8-EFEF-440D-8ECB-EF0CF401C856}" type="pres">
      <dgm:prSet presAssocID="{14AA4832-F4F4-4D86-AB0D-5F9D88A4252C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175233-9D2B-45E8-8243-09972921E191}" type="pres">
      <dgm:prSet presAssocID="{98E0E88D-E807-46D3-9804-76FBBF03C84A}" presName="parSpace" presStyleCnt="0"/>
      <dgm:spPr/>
    </dgm:pt>
    <dgm:pt modelId="{25C793E7-4352-4637-9BCC-E60CB8454F8D}" type="pres">
      <dgm:prSet presAssocID="{0C63E8F6-79F4-4108-B080-FE5049B1D91B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331284-A0B7-4F8A-8485-24B2D1E0029C}" type="pres">
      <dgm:prSet presAssocID="{21040233-ACD4-4101-A412-5A9553273395}" presName="parSpace" presStyleCnt="0"/>
      <dgm:spPr/>
    </dgm:pt>
    <dgm:pt modelId="{700310A7-E63D-447A-86EF-2C0932202835}" type="pres">
      <dgm:prSet presAssocID="{AE811DC8-0973-4A4A-A297-F7DF2523D64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01369-FEAC-4AA4-8480-95F0064DD9BA}" type="pres">
      <dgm:prSet presAssocID="{6F945C32-EAF7-4321-93C6-8342FEBC2A39}" presName="parSpace" presStyleCnt="0"/>
      <dgm:spPr/>
    </dgm:pt>
    <dgm:pt modelId="{CF9C4115-2D60-425A-A263-5CDAF26B16B0}" type="pres">
      <dgm:prSet presAssocID="{AA87B66A-4163-49D0-AB13-EC36EDC56B4B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483403E-1AD6-4811-AF96-F05296F57417}" type="presOf" srcId="{9036E59D-B1A8-4BD5-88DA-6A914AEFD6A3}" destId="{7441EC26-DA38-454D-A1E1-38814A43BDC0}" srcOrd="0" destOrd="0" presId="urn:microsoft.com/office/officeart/2005/8/layout/hChevron3"/>
    <dgm:cxn modelId="{D6E2137C-B3C1-4B90-88BE-807AED54DF30}" type="presOf" srcId="{AA87B66A-4163-49D0-AB13-EC36EDC56B4B}" destId="{CF9C4115-2D60-425A-A263-5CDAF26B16B0}" srcOrd="0" destOrd="0" presId="urn:microsoft.com/office/officeart/2005/8/layout/hChevron3"/>
    <dgm:cxn modelId="{6F47C18C-F95A-4D5C-82DB-8C821923583D}" type="presOf" srcId="{CAAD7310-D7F6-48DA-9FCA-53B78D0F49DB}" destId="{1812F303-0055-4EEB-AC34-4A3AC3218673}" srcOrd="0" destOrd="0" presId="urn:microsoft.com/office/officeart/2005/8/layout/hChevron3"/>
    <dgm:cxn modelId="{EC894CD6-78DB-491F-BCD7-FE760512A368}" srcId="{CAAD7310-D7F6-48DA-9FCA-53B78D0F49DB}" destId="{AE811DC8-0973-4A4A-A297-F7DF2523D642}" srcOrd="6" destOrd="0" parTransId="{6B02EA19-1CAA-4361-B54C-A1D6F5094A41}" sibTransId="{6F945C32-EAF7-4321-93C6-8342FEBC2A39}"/>
    <dgm:cxn modelId="{B3CE9A1B-2EA0-4A69-AE4F-51AC3FC6C45C}" type="presOf" srcId="{0C63E8F6-79F4-4108-B080-FE5049B1D91B}" destId="{25C793E7-4352-4637-9BCC-E60CB8454F8D}" srcOrd="0" destOrd="0" presId="urn:microsoft.com/office/officeart/2005/8/layout/hChevron3"/>
    <dgm:cxn modelId="{8ACA2428-8115-40AC-8668-1C41429152FE}" srcId="{CAAD7310-D7F6-48DA-9FCA-53B78D0F49DB}" destId="{E9C54172-DCD3-4763-A670-77B6DCEB9A78}" srcOrd="3" destOrd="0" parTransId="{93DC4C10-7277-4401-8B54-EC3FBA200401}" sibTransId="{7139CEE6-6019-4653-BB26-8DA044EDDF21}"/>
    <dgm:cxn modelId="{90D53B04-80DC-4F0B-AA61-98B7CCE9A81D}" srcId="{CAAD7310-D7F6-48DA-9FCA-53B78D0F49DB}" destId="{AA87B66A-4163-49D0-AB13-EC36EDC56B4B}" srcOrd="7" destOrd="0" parTransId="{362D8B10-A06C-400D-87FD-6D8AE3CA619F}" sibTransId="{98E9EAFE-914C-4D51-AF02-EEBFCE0730E1}"/>
    <dgm:cxn modelId="{0B4A3FC2-0454-49E2-81E7-5DD2EA66811C}" type="presOf" srcId="{E217F438-0CE0-4D10-8DF8-CB3EDA2BCAB6}" destId="{5A281C77-1E7D-4DFB-ACA8-610443837436}" srcOrd="0" destOrd="0" presId="urn:microsoft.com/office/officeart/2005/8/layout/hChevron3"/>
    <dgm:cxn modelId="{22FAD946-3417-4FEF-9DA5-D8FF177D9E8A}" type="presOf" srcId="{0E1598CE-20BC-400E-BFCD-09B0A6DF9C94}" destId="{B3D38054-A0B4-4D32-BE21-C6EC5AB979A6}" srcOrd="0" destOrd="0" presId="urn:microsoft.com/office/officeart/2005/8/layout/hChevron3"/>
    <dgm:cxn modelId="{08726127-ABE1-494F-8F87-A2F47DC55467}" type="presOf" srcId="{14AA4832-F4F4-4D86-AB0D-5F9D88A4252C}" destId="{B9D515E8-EFEF-440D-8ECB-EF0CF401C856}" srcOrd="0" destOrd="0" presId="urn:microsoft.com/office/officeart/2005/8/layout/hChevron3"/>
    <dgm:cxn modelId="{C0A12C0F-E965-4098-8758-1A69350FF38F}" srcId="{CAAD7310-D7F6-48DA-9FCA-53B78D0F49DB}" destId="{0C63E8F6-79F4-4108-B080-FE5049B1D91B}" srcOrd="5" destOrd="0" parTransId="{F581563B-F7E4-49A4-86AF-80A945C86011}" sibTransId="{21040233-ACD4-4101-A412-5A9553273395}"/>
    <dgm:cxn modelId="{0B88E94F-CC43-43EE-B2DA-C2C180389D28}" srcId="{CAAD7310-D7F6-48DA-9FCA-53B78D0F49DB}" destId="{0E1598CE-20BC-400E-BFCD-09B0A6DF9C94}" srcOrd="2" destOrd="0" parTransId="{F2517820-93BC-474A-B182-1F7A03F13EE4}" sibTransId="{C7F094E1-AE6E-4982-BC93-3E9DBB9B9CDD}"/>
    <dgm:cxn modelId="{142008A0-ED46-492D-B016-230C5491928F}" type="presOf" srcId="{E9C54172-DCD3-4763-A670-77B6DCEB9A78}" destId="{AAAE31BE-A926-48AA-9869-68BE0248BB84}" srcOrd="0" destOrd="0" presId="urn:microsoft.com/office/officeart/2005/8/layout/hChevron3"/>
    <dgm:cxn modelId="{330D1903-9DC0-4D73-B027-509B4A3B955C}" srcId="{CAAD7310-D7F6-48DA-9FCA-53B78D0F49DB}" destId="{E217F438-0CE0-4D10-8DF8-CB3EDA2BCAB6}" srcOrd="1" destOrd="0" parTransId="{DD7D476F-548E-4EF7-956B-5886D1CD14E7}" sibTransId="{9200230F-EA65-473A-949A-C1CB82046B84}"/>
    <dgm:cxn modelId="{33D56151-70AB-4208-9F3B-0C4CFA757506}" type="presOf" srcId="{AE811DC8-0973-4A4A-A297-F7DF2523D642}" destId="{700310A7-E63D-447A-86EF-2C0932202835}" srcOrd="0" destOrd="0" presId="urn:microsoft.com/office/officeart/2005/8/layout/hChevron3"/>
    <dgm:cxn modelId="{9BC6A885-FB21-4B74-801C-C810854CB9D3}" srcId="{CAAD7310-D7F6-48DA-9FCA-53B78D0F49DB}" destId="{14AA4832-F4F4-4D86-AB0D-5F9D88A4252C}" srcOrd="4" destOrd="0" parTransId="{CABC8CBD-7708-40AF-91E1-22427CF28FA1}" sibTransId="{98E0E88D-E807-46D3-9804-76FBBF03C84A}"/>
    <dgm:cxn modelId="{BA95161B-5E78-40B3-8BC4-386D74B5EED4}" srcId="{CAAD7310-D7F6-48DA-9FCA-53B78D0F49DB}" destId="{9036E59D-B1A8-4BD5-88DA-6A914AEFD6A3}" srcOrd="0" destOrd="0" parTransId="{A9939B06-D725-45FC-B40D-BEE05E704E09}" sibTransId="{4626C590-36B5-4F88-8888-6B560D1C1C88}"/>
    <dgm:cxn modelId="{9823F63D-8449-44AC-AD11-007554DA4953}" type="presParOf" srcId="{1812F303-0055-4EEB-AC34-4A3AC3218673}" destId="{7441EC26-DA38-454D-A1E1-38814A43BDC0}" srcOrd="0" destOrd="0" presId="urn:microsoft.com/office/officeart/2005/8/layout/hChevron3"/>
    <dgm:cxn modelId="{7F3B69F6-ECC9-4307-BD02-87BE045EE9CF}" type="presParOf" srcId="{1812F303-0055-4EEB-AC34-4A3AC3218673}" destId="{E858099C-E493-4D04-98EC-7A60162B60A7}" srcOrd="1" destOrd="0" presId="urn:microsoft.com/office/officeart/2005/8/layout/hChevron3"/>
    <dgm:cxn modelId="{D6FA1432-6284-415D-877E-2A8F83D21AEE}" type="presParOf" srcId="{1812F303-0055-4EEB-AC34-4A3AC3218673}" destId="{5A281C77-1E7D-4DFB-ACA8-610443837436}" srcOrd="2" destOrd="0" presId="urn:microsoft.com/office/officeart/2005/8/layout/hChevron3"/>
    <dgm:cxn modelId="{0F98841D-7B3A-4EB6-A3C8-50A2D17F0C46}" type="presParOf" srcId="{1812F303-0055-4EEB-AC34-4A3AC3218673}" destId="{ADFF5B8D-5EFC-41EF-A827-92AF84B44A79}" srcOrd="3" destOrd="0" presId="urn:microsoft.com/office/officeart/2005/8/layout/hChevron3"/>
    <dgm:cxn modelId="{A53A173D-CDD5-49E3-8282-09272B25E71F}" type="presParOf" srcId="{1812F303-0055-4EEB-AC34-4A3AC3218673}" destId="{B3D38054-A0B4-4D32-BE21-C6EC5AB979A6}" srcOrd="4" destOrd="0" presId="urn:microsoft.com/office/officeart/2005/8/layout/hChevron3"/>
    <dgm:cxn modelId="{AECC68D0-C3DF-40AA-80FC-09C1AB0720A5}" type="presParOf" srcId="{1812F303-0055-4EEB-AC34-4A3AC3218673}" destId="{1F2A7921-7346-4E5B-BE45-457B3C2FDF2C}" srcOrd="5" destOrd="0" presId="urn:microsoft.com/office/officeart/2005/8/layout/hChevron3"/>
    <dgm:cxn modelId="{D1A57E5F-FF76-4A17-9312-8DD95BFB8373}" type="presParOf" srcId="{1812F303-0055-4EEB-AC34-4A3AC3218673}" destId="{AAAE31BE-A926-48AA-9869-68BE0248BB84}" srcOrd="6" destOrd="0" presId="urn:microsoft.com/office/officeart/2005/8/layout/hChevron3"/>
    <dgm:cxn modelId="{BAD475C0-3D83-46A3-869D-235511AF5E51}" type="presParOf" srcId="{1812F303-0055-4EEB-AC34-4A3AC3218673}" destId="{DD56B6BF-853C-4EAA-B27C-BC5EEC06EFFA}" srcOrd="7" destOrd="0" presId="urn:microsoft.com/office/officeart/2005/8/layout/hChevron3"/>
    <dgm:cxn modelId="{C8291846-7308-44D9-B9B9-3E82F0B4C053}" type="presParOf" srcId="{1812F303-0055-4EEB-AC34-4A3AC3218673}" destId="{B9D515E8-EFEF-440D-8ECB-EF0CF401C856}" srcOrd="8" destOrd="0" presId="urn:microsoft.com/office/officeart/2005/8/layout/hChevron3"/>
    <dgm:cxn modelId="{48B4E931-0E78-4055-90F6-A876DFAC8339}" type="presParOf" srcId="{1812F303-0055-4EEB-AC34-4A3AC3218673}" destId="{8E175233-9D2B-45E8-8243-09972921E191}" srcOrd="9" destOrd="0" presId="urn:microsoft.com/office/officeart/2005/8/layout/hChevron3"/>
    <dgm:cxn modelId="{62E079BA-1C4E-4169-A590-AFF7B83925AA}" type="presParOf" srcId="{1812F303-0055-4EEB-AC34-4A3AC3218673}" destId="{25C793E7-4352-4637-9BCC-E60CB8454F8D}" srcOrd="10" destOrd="0" presId="urn:microsoft.com/office/officeart/2005/8/layout/hChevron3"/>
    <dgm:cxn modelId="{435A8148-801A-4D6C-A7A0-82D608ADA519}" type="presParOf" srcId="{1812F303-0055-4EEB-AC34-4A3AC3218673}" destId="{E1331284-A0B7-4F8A-8485-24B2D1E0029C}" srcOrd="11" destOrd="0" presId="urn:microsoft.com/office/officeart/2005/8/layout/hChevron3"/>
    <dgm:cxn modelId="{8A8C40E9-F9DB-4812-98F4-B1BBB80A9EB3}" type="presParOf" srcId="{1812F303-0055-4EEB-AC34-4A3AC3218673}" destId="{700310A7-E63D-447A-86EF-2C0932202835}" srcOrd="12" destOrd="0" presId="urn:microsoft.com/office/officeart/2005/8/layout/hChevron3"/>
    <dgm:cxn modelId="{1853B7FB-5AEE-4E8A-91BB-F28E9941F24F}" type="presParOf" srcId="{1812F303-0055-4EEB-AC34-4A3AC3218673}" destId="{41101369-FEAC-4AA4-8480-95F0064DD9BA}" srcOrd="13" destOrd="0" presId="urn:microsoft.com/office/officeart/2005/8/layout/hChevron3"/>
    <dgm:cxn modelId="{B3BEDE64-37D9-403F-8C5F-C2BB515417D0}" type="presParOf" srcId="{1812F303-0055-4EEB-AC34-4A3AC3218673}" destId="{CF9C4115-2D60-425A-A263-5CDAF26B16B0}" srcOrd="14" destOrd="0" presId="urn:microsoft.com/office/officeart/2005/8/layout/hChevron3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AD7310-D7F6-48DA-9FCA-53B78D0F49D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36E59D-B1A8-4BD5-88DA-6A914AEFD6A3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A9939B06-D725-45FC-B40D-BEE05E704E09}" type="parTrans" cxnId="{BA95161B-5E78-40B3-8BC4-386D74B5EED4}">
      <dgm:prSet/>
      <dgm:spPr/>
      <dgm:t>
        <a:bodyPr/>
        <a:lstStyle/>
        <a:p>
          <a:endParaRPr lang="en-US" sz="900"/>
        </a:p>
      </dgm:t>
    </dgm:pt>
    <dgm:pt modelId="{4626C590-36B5-4F88-8888-6B560D1C1C88}" type="sibTrans" cxnId="{BA95161B-5E78-40B3-8BC4-386D74B5EED4}">
      <dgm:prSet/>
      <dgm:spPr/>
      <dgm:t>
        <a:bodyPr/>
        <a:lstStyle/>
        <a:p>
          <a:endParaRPr lang="en-US" sz="900"/>
        </a:p>
      </dgm:t>
    </dgm:pt>
    <dgm:pt modelId="{E217F438-0CE0-4D10-8DF8-CB3EDA2BCAB6}">
      <dgm:prSet phldrT="[Text]" custT="1"/>
      <dgm:spPr>
        <a:solidFill>
          <a:srgbClr val="002060"/>
        </a:solidFill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</a:rPr>
            <a:t>Historical Timeline</a:t>
          </a:r>
          <a:endParaRPr lang="en-US" sz="900" b="1" dirty="0">
            <a:solidFill>
              <a:schemeClr val="bg1"/>
            </a:solidFill>
          </a:endParaRPr>
        </a:p>
      </dgm:t>
    </dgm:pt>
    <dgm:pt modelId="{DD7D476F-548E-4EF7-956B-5886D1CD14E7}" type="parTrans" cxnId="{330D1903-9DC0-4D73-B027-509B4A3B955C}">
      <dgm:prSet/>
      <dgm:spPr/>
      <dgm:t>
        <a:bodyPr/>
        <a:lstStyle/>
        <a:p>
          <a:endParaRPr lang="en-US" sz="900"/>
        </a:p>
      </dgm:t>
    </dgm:pt>
    <dgm:pt modelId="{9200230F-EA65-473A-949A-C1CB82046B84}" type="sibTrans" cxnId="{330D1903-9DC0-4D73-B027-509B4A3B955C}">
      <dgm:prSet/>
      <dgm:spPr/>
      <dgm:t>
        <a:bodyPr/>
        <a:lstStyle/>
        <a:p>
          <a:endParaRPr lang="en-US" sz="900"/>
        </a:p>
      </dgm:t>
    </dgm:pt>
    <dgm:pt modelId="{0E1598CE-20BC-400E-BFCD-09B0A6DF9C94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F2517820-93BC-474A-B182-1F7A03F13EE4}" type="parTrans" cxnId="{0B88E94F-CC43-43EE-B2DA-C2C180389D28}">
      <dgm:prSet/>
      <dgm:spPr/>
      <dgm:t>
        <a:bodyPr/>
        <a:lstStyle/>
        <a:p>
          <a:endParaRPr lang="en-US" sz="900"/>
        </a:p>
      </dgm:t>
    </dgm:pt>
    <dgm:pt modelId="{C7F094E1-AE6E-4982-BC93-3E9DBB9B9CDD}" type="sibTrans" cxnId="{0B88E94F-CC43-43EE-B2DA-C2C180389D28}">
      <dgm:prSet/>
      <dgm:spPr/>
      <dgm:t>
        <a:bodyPr/>
        <a:lstStyle/>
        <a:p>
          <a:endParaRPr lang="en-US" sz="900"/>
        </a:p>
      </dgm:t>
    </dgm:pt>
    <dgm:pt modelId="{E9C54172-DCD3-4763-A670-77B6DCEB9A78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93DC4C10-7277-4401-8B54-EC3FBA200401}" type="parTrans" cxnId="{8ACA2428-8115-40AC-8668-1C41429152FE}">
      <dgm:prSet/>
      <dgm:spPr/>
      <dgm:t>
        <a:bodyPr/>
        <a:lstStyle/>
        <a:p>
          <a:endParaRPr lang="en-US" sz="900"/>
        </a:p>
      </dgm:t>
    </dgm:pt>
    <dgm:pt modelId="{7139CEE6-6019-4653-BB26-8DA044EDDF21}" type="sibTrans" cxnId="{8ACA2428-8115-40AC-8668-1C41429152FE}">
      <dgm:prSet/>
      <dgm:spPr/>
      <dgm:t>
        <a:bodyPr/>
        <a:lstStyle/>
        <a:p>
          <a:endParaRPr lang="en-US" sz="900"/>
        </a:p>
      </dgm:t>
    </dgm:pt>
    <dgm:pt modelId="{14AA4832-F4F4-4D86-AB0D-5F9D88A4252C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CABC8CBD-7708-40AF-91E1-22427CF28FA1}" type="parTrans" cxnId="{9BC6A885-FB21-4B74-801C-C810854CB9D3}">
      <dgm:prSet/>
      <dgm:spPr/>
      <dgm:t>
        <a:bodyPr/>
        <a:lstStyle/>
        <a:p>
          <a:endParaRPr lang="en-US" sz="900"/>
        </a:p>
      </dgm:t>
    </dgm:pt>
    <dgm:pt modelId="{98E0E88D-E807-46D3-9804-76FBBF03C84A}" type="sibTrans" cxnId="{9BC6A885-FB21-4B74-801C-C810854CB9D3}">
      <dgm:prSet/>
      <dgm:spPr/>
      <dgm:t>
        <a:bodyPr/>
        <a:lstStyle/>
        <a:p>
          <a:endParaRPr lang="en-US" sz="900"/>
        </a:p>
      </dgm:t>
    </dgm:pt>
    <dgm:pt modelId="{0C63E8F6-79F4-4108-B080-FE5049B1D91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F581563B-F7E4-49A4-86AF-80A945C86011}" type="parTrans" cxnId="{C0A12C0F-E965-4098-8758-1A69350FF38F}">
      <dgm:prSet/>
      <dgm:spPr/>
      <dgm:t>
        <a:bodyPr/>
        <a:lstStyle/>
        <a:p>
          <a:endParaRPr lang="en-US" sz="900"/>
        </a:p>
      </dgm:t>
    </dgm:pt>
    <dgm:pt modelId="{21040233-ACD4-4101-A412-5A9553273395}" type="sibTrans" cxnId="{C0A12C0F-E965-4098-8758-1A69350FF38F}">
      <dgm:prSet/>
      <dgm:spPr/>
      <dgm:t>
        <a:bodyPr/>
        <a:lstStyle/>
        <a:p>
          <a:endParaRPr lang="en-US" sz="900"/>
        </a:p>
      </dgm:t>
    </dgm:pt>
    <dgm:pt modelId="{AE811DC8-0973-4A4A-A297-F7DF2523D642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6B02EA19-1CAA-4361-B54C-A1D6F5094A41}" type="parTrans" cxnId="{EC894CD6-78DB-491F-BCD7-FE760512A368}">
      <dgm:prSet/>
      <dgm:spPr/>
      <dgm:t>
        <a:bodyPr/>
        <a:lstStyle/>
        <a:p>
          <a:endParaRPr lang="en-US" sz="900"/>
        </a:p>
      </dgm:t>
    </dgm:pt>
    <dgm:pt modelId="{6F945C32-EAF7-4321-93C6-8342FEBC2A39}" type="sibTrans" cxnId="{EC894CD6-78DB-491F-BCD7-FE760512A368}">
      <dgm:prSet/>
      <dgm:spPr/>
      <dgm:t>
        <a:bodyPr/>
        <a:lstStyle/>
        <a:p>
          <a:endParaRPr lang="en-US" sz="900"/>
        </a:p>
      </dgm:t>
    </dgm:pt>
    <dgm:pt modelId="{AA87B66A-4163-49D0-AB13-EC36EDC56B4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362D8B10-A06C-400D-87FD-6D8AE3CA619F}" type="parTrans" cxnId="{90D53B04-80DC-4F0B-AA61-98B7CCE9A81D}">
      <dgm:prSet/>
      <dgm:spPr/>
      <dgm:t>
        <a:bodyPr/>
        <a:lstStyle/>
        <a:p>
          <a:endParaRPr lang="en-US" sz="900"/>
        </a:p>
      </dgm:t>
    </dgm:pt>
    <dgm:pt modelId="{98E9EAFE-914C-4D51-AF02-EEBFCE0730E1}" type="sibTrans" cxnId="{90D53B04-80DC-4F0B-AA61-98B7CCE9A81D}">
      <dgm:prSet/>
      <dgm:spPr/>
      <dgm:t>
        <a:bodyPr/>
        <a:lstStyle/>
        <a:p>
          <a:endParaRPr lang="en-US" sz="900"/>
        </a:p>
      </dgm:t>
    </dgm:pt>
    <dgm:pt modelId="{1812F303-0055-4EEB-AC34-4A3AC3218673}" type="pres">
      <dgm:prSet presAssocID="{CAAD7310-D7F6-48DA-9FCA-53B78D0F49D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41EC26-DA38-454D-A1E1-38814A43BDC0}" type="pres">
      <dgm:prSet presAssocID="{9036E59D-B1A8-4BD5-88DA-6A914AEFD6A3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58099C-E493-4D04-98EC-7A60162B60A7}" type="pres">
      <dgm:prSet presAssocID="{4626C590-36B5-4F88-8888-6B560D1C1C88}" presName="parSpace" presStyleCnt="0"/>
      <dgm:spPr/>
    </dgm:pt>
    <dgm:pt modelId="{5A281C77-1E7D-4DFB-ACA8-610443837436}" type="pres">
      <dgm:prSet presAssocID="{E217F438-0CE0-4D10-8DF8-CB3EDA2BCAB6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FF5B8D-5EFC-41EF-A827-92AF84B44A79}" type="pres">
      <dgm:prSet presAssocID="{9200230F-EA65-473A-949A-C1CB82046B84}" presName="parSpace" presStyleCnt="0"/>
      <dgm:spPr/>
    </dgm:pt>
    <dgm:pt modelId="{B3D38054-A0B4-4D32-BE21-C6EC5AB979A6}" type="pres">
      <dgm:prSet presAssocID="{0E1598CE-20BC-400E-BFCD-09B0A6DF9C94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2A7921-7346-4E5B-BE45-457B3C2FDF2C}" type="pres">
      <dgm:prSet presAssocID="{C7F094E1-AE6E-4982-BC93-3E9DBB9B9CDD}" presName="parSpace" presStyleCnt="0"/>
      <dgm:spPr/>
    </dgm:pt>
    <dgm:pt modelId="{AAAE31BE-A926-48AA-9869-68BE0248BB84}" type="pres">
      <dgm:prSet presAssocID="{E9C54172-DCD3-4763-A670-77B6DCEB9A78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56B6BF-853C-4EAA-B27C-BC5EEC06EFFA}" type="pres">
      <dgm:prSet presAssocID="{7139CEE6-6019-4653-BB26-8DA044EDDF21}" presName="parSpace" presStyleCnt="0"/>
      <dgm:spPr/>
    </dgm:pt>
    <dgm:pt modelId="{B9D515E8-EFEF-440D-8ECB-EF0CF401C856}" type="pres">
      <dgm:prSet presAssocID="{14AA4832-F4F4-4D86-AB0D-5F9D88A4252C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175233-9D2B-45E8-8243-09972921E191}" type="pres">
      <dgm:prSet presAssocID="{98E0E88D-E807-46D3-9804-76FBBF03C84A}" presName="parSpace" presStyleCnt="0"/>
      <dgm:spPr/>
    </dgm:pt>
    <dgm:pt modelId="{25C793E7-4352-4637-9BCC-E60CB8454F8D}" type="pres">
      <dgm:prSet presAssocID="{0C63E8F6-79F4-4108-B080-FE5049B1D91B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331284-A0B7-4F8A-8485-24B2D1E0029C}" type="pres">
      <dgm:prSet presAssocID="{21040233-ACD4-4101-A412-5A9553273395}" presName="parSpace" presStyleCnt="0"/>
      <dgm:spPr/>
    </dgm:pt>
    <dgm:pt modelId="{700310A7-E63D-447A-86EF-2C0932202835}" type="pres">
      <dgm:prSet presAssocID="{AE811DC8-0973-4A4A-A297-F7DF2523D64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01369-FEAC-4AA4-8480-95F0064DD9BA}" type="pres">
      <dgm:prSet presAssocID="{6F945C32-EAF7-4321-93C6-8342FEBC2A39}" presName="parSpace" presStyleCnt="0"/>
      <dgm:spPr/>
    </dgm:pt>
    <dgm:pt modelId="{CF9C4115-2D60-425A-A263-5CDAF26B16B0}" type="pres">
      <dgm:prSet presAssocID="{AA87B66A-4163-49D0-AB13-EC36EDC56B4B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B0A809-487F-47E9-81D1-B44BC08E0661}" type="presOf" srcId="{AE811DC8-0973-4A4A-A297-F7DF2523D642}" destId="{700310A7-E63D-447A-86EF-2C0932202835}" srcOrd="0" destOrd="0" presId="urn:microsoft.com/office/officeart/2005/8/layout/hChevron3"/>
    <dgm:cxn modelId="{E4164B55-650C-4424-8D79-07313481FE73}" type="presOf" srcId="{AA87B66A-4163-49D0-AB13-EC36EDC56B4B}" destId="{CF9C4115-2D60-425A-A263-5CDAF26B16B0}" srcOrd="0" destOrd="0" presId="urn:microsoft.com/office/officeart/2005/8/layout/hChevron3"/>
    <dgm:cxn modelId="{255563CF-C226-4AA2-AB2A-56D54CD4C2AF}" type="presOf" srcId="{9036E59D-B1A8-4BD5-88DA-6A914AEFD6A3}" destId="{7441EC26-DA38-454D-A1E1-38814A43BDC0}" srcOrd="0" destOrd="0" presId="urn:microsoft.com/office/officeart/2005/8/layout/hChevron3"/>
    <dgm:cxn modelId="{EC894CD6-78DB-491F-BCD7-FE760512A368}" srcId="{CAAD7310-D7F6-48DA-9FCA-53B78D0F49DB}" destId="{AE811DC8-0973-4A4A-A297-F7DF2523D642}" srcOrd="6" destOrd="0" parTransId="{6B02EA19-1CAA-4361-B54C-A1D6F5094A41}" sibTransId="{6F945C32-EAF7-4321-93C6-8342FEBC2A39}"/>
    <dgm:cxn modelId="{8ACA2428-8115-40AC-8668-1C41429152FE}" srcId="{CAAD7310-D7F6-48DA-9FCA-53B78D0F49DB}" destId="{E9C54172-DCD3-4763-A670-77B6DCEB9A78}" srcOrd="3" destOrd="0" parTransId="{93DC4C10-7277-4401-8B54-EC3FBA200401}" sibTransId="{7139CEE6-6019-4653-BB26-8DA044EDDF21}"/>
    <dgm:cxn modelId="{90D53B04-80DC-4F0B-AA61-98B7CCE9A81D}" srcId="{CAAD7310-D7F6-48DA-9FCA-53B78D0F49DB}" destId="{AA87B66A-4163-49D0-AB13-EC36EDC56B4B}" srcOrd="7" destOrd="0" parTransId="{362D8B10-A06C-400D-87FD-6D8AE3CA619F}" sibTransId="{98E9EAFE-914C-4D51-AF02-EEBFCE0730E1}"/>
    <dgm:cxn modelId="{C0A12C0F-E965-4098-8758-1A69350FF38F}" srcId="{CAAD7310-D7F6-48DA-9FCA-53B78D0F49DB}" destId="{0C63E8F6-79F4-4108-B080-FE5049B1D91B}" srcOrd="5" destOrd="0" parTransId="{F581563B-F7E4-49A4-86AF-80A945C86011}" sibTransId="{21040233-ACD4-4101-A412-5A9553273395}"/>
    <dgm:cxn modelId="{0B88E94F-CC43-43EE-B2DA-C2C180389D28}" srcId="{CAAD7310-D7F6-48DA-9FCA-53B78D0F49DB}" destId="{0E1598CE-20BC-400E-BFCD-09B0A6DF9C94}" srcOrd="2" destOrd="0" parTransId="{F2517820-93BC-474A-B182-1F7A03F13EE4}" sibTransId="{C7F094E1-AE6E-4982-BC93-3E9DBB9B9CDD}"/>
    <dgm:cxn modelId="{330D1903-9DC0-4D73-B027-509B4A3B955C}" srcId="{CAAD7310-D7F6-48DA-9FCA-53B78D0F49DB}" destId="{E217F438-0CE0-4D10-8DF8-CB3EDA2BCAB6}" srcOrd="1" destOrd="0" parTransId="{DD7D476F-548E-4EF7-956B-5886D1CD14E7}" sibTransId="{9200230F-EA65-473A-949A-C1CB82046B84}"/>
    <dgm:cxn modelId="{9CAD1749-94B6-4486-BED8-2F0EF2437D5B}" type="presOf" srcId="{14AA4832-F4F4-4D86-AB0D-5F9D88A4252C}" destId="{B9D515E8-EFEF-440D-8ECB-EF0CF401C856}" srcOrd="0" destOrd="0" presId="urn:microsoft.com/office/officeart/2005/8/layout/hChevron3"/>
    <dgm:cxn modelId="{9A3C4657-01E6-4429-B59A-64F14F7DA80D}" type="presOf" srcId="{E9C54172-DCD3-4763-A670-77B6DCEB9A78}" destId="{AAAE31BE-A926-48AA-9869-68BE0248BB84}" srcOrd="0" destOrd="0" presId="urn:microsoft.com/office/officeart/2005/8/layout/hChevron3"/>
    <dgm:cxn modelId="{4F7C4302-51CA-41E8-9536-CF78F8F46ACE}" type="presOf" srcId="{E217F438-0CE0-4D10-8DF8-CB3EDA2BCAB6}" destId="{5A281C77-1E7D-4DFB-ACA8-610443837436}" srcOrd="0" destOrd="0" presId="urn:microsoft.com/office/officeart/2005/8/layout/hChevron3"/>
    <dgm:cxn modelId="{52296F12-A72A-4926-A8C7-A369CCCA0C6F}" type="presOf" srcId="{CAAD7310-D7F6-48DA-9FCA-53B78D0F49DB}" destId="{1812F303-0055-4EEB-AC34-4A3AC3218673}" srcOrd="0" destOrd="0" presId="urn:microsoft.com/office/officeart/2005/8/layout/hChevron3"/>
    <dgm:cxn modelId="{9BC6A885-FB21-4B74-801C-C810854CB9D3}" srcId="{CAAD7310-D7F6-48DA-9FCA-53B78D0F49DB}" destId="{14AA4832-F4F4-4D86-AB0D-5F9D88A4252C}" srcOrd="4" destOrd="0" parTransId="{CABC8CBD-7708-40AF-91E1-22427CF28FA1}" sibTransId="{98E0E88D-E807-46D3-9804-76FBBF03C84A}"/>
    <dgm:cxn modelId="{BA95161B-5E78-40B3-8BC4-386D74B5EED4}" srcId="{CAAD7310-D7F6-48DA-9FCA-53B78D0F49DB}" destId="{9036E59D-B1A8-4BD5-88DA-6A914AEFD6A3}" srcOrd="0" destOrd="0" parTransId="{A9939B06-D725-45FC-B40D-BEE05E704E09}" sibTransId="{4626C590-36B5-4F88-8888-6B560D1C1C88}"/>
    <dgm:cxn modelId="{06D4316F-13F9-43E1-9984-BD186D13AD82}" type="presOf" srcId="{0E1598CE-20BC-400E-BFCD-09B0A6DF9C94}" destId="{B3D38054-A0B4-4D32-BE21-C6EC5AB979A6}" srcOrd="0" destOrd="0" presId="urn:microsoft.com/office/officeart/2005/8/layout/hChevron3"/>
    <dgm:cxn modelId="{2C5BFEEC-A112-4E37-A0EB-820E871A636E}" type="presOf" srcId="{0C63E8F6-79F4-4108-B080-FE5049B1D91B}" destId="{25C793E7-4352-4637-9BCC-E60CB8454F8D}" srcOrd="0" destOrd="0" presId="urn:microsoft.com/office/officeart/2005/8/layout/hChevron3"/>
    <dgm:cxn modelId="{C9626501-F9A5-49D6-A8E7-A513A5F98E85}" type="presParOf" srcId="{1812F303-0055-4EEB-AC34-4A3AC3218673}" destId="{7441EC26-DA38-454D-A1E1-38814A43BDC0}" srcOrd="0" destOrd="0" presId="urn:microsoft.com/office/officeart/2005/8/layout/hChevron3"/>
    <dgm:cxn modelId="{77481A8B-E162-46B4-837C-4E64CFC2923A}" type="presParOf" srcId="{1812F303-0055-4EEB-AC34-4A3AC3218673}" destId="{E858099C-E493-4D04-98EC-7A60162B60A7}" srcOrd="1" destOrd="0" presId="urn:microsoft.com/office/officeart/2005/8/layout/hChevron3"/>
    <dgm:cxn modelId="{8AFEFFB0-7BD9-4D3A-A8B3-0F16AAF0F8B4}" type="presParOf" srcId="{1812F303-0055-4EEB-AC34-4A3AC3218673}" destId="{5A281C77-1E7D-4DFB-ACA8-610443837436}" srcOrd="2" destOrd="0" presId="urn:microsoft.com/office/officeart/2005/8/layout/hChevron3"/>
    <dgm:cxn modelId="{E25DFBD1-1AFB-47DC-990E-743F0825991E}" type="presParOf" srcId="{1812F303-0055-4EEB-AC34-4A3AC3218673}" destId="{ADFF5B8D-5EFC-41EF-A827-92AF84B44A79}" srcOrd="3" destOrd="0" presId="urn:microsoft.com/office/officeart/2005/8/layout/hChevron3"/>
    <dgm:cxn modelId="{87E534DC-0CAB-4B19-BBA6-8A2ABF5B7FC3}" type="presParOf" srcId="{1812F303-0055-4EEB-AC34-4A3AC3218673}" destId="{B3D38054-A0B4-4D32-BE21-C6EC5AB979A6}" srcOrd="4" destOrd="0" presId="urn:microsoft.com/office/officeart/2005/8/layout/hChevron3"/>
    <dgm:cxn modelId="{D3A16838-49B5-494B-8BCD-4272146D3F5A}" type="presParOf" srcId="{1812F303-0055-4EEB-AC34-4A3AC3218673}" destId="{1F2A7921-7346-4E5B-BE45-457B3C2FDF2C}" srcOrd="5" destOrd="0" presId="urn:microsoft.com/office/officeart/2005/8/layout/hChevron3"/>
    <dgm:cxn modelId="{14C88FF6-F716-4904-8E24-866994B0C0C0}" type="presParOf" srcId="{1812F303-0055-4EEB-AC34-4A3AC3218673}" destId="{AAAE31BE-A926-48AA-9869-68BE0248BB84}" srcOrd="6" destOrd="0" presId="urn:microsoft.com/office/officeart/2005/8/layout/hChevron3"/>
    <dgm:cxn modelId="{B06BB9C9-3A15-4E8C-A266-3D9F3456DC67}" type="presParOf" srcId="{1812F303-0055-4EEB-AC34-4A3AC3218673}" destId="{DD56B6BF-853C-4EAA-B27C-BC5EEC06EFFA}" srcOrd="7" destOrd="0" presId="urn:microsoft.com/office/officeart/2005/8/layout/hChevron3"/>
    <dgm:cxn modelId="{8D54EEBC-29F7-40AC-8550-03B74DD2F5C5}" type="presParOf" srcId="{1812F303-0055-4EEB-AC34-4A3AC3218673}" destId="{B9D515E8-EFEF-440D-8ECB-EF0CF401C856}" srcOrd="8" destOrd="0" presId="urn:microsoft.com/office/officeart/2005/8/layout/hChevron3"/>
    <dgm:cxn modelId="{65CD3842-6139-4F40-BD3E-3BB06D753041}" type="presParOf" srcId="{1812F303-0055-4EEB-AC34-4A3AC3218673}" destId="{8E175233-9D2B-45E8-8243-09972921E191}" srcOrd="9" destOrd="0" presId="urn:microsoft.com/office/officeart/2005/8/layout/hChevron3"/>
    <dgm:cxn modelId="{2E6CD276-DABF-49A5-BCF8-A79B98FCD5FC}" type="presParOf" srcId="{1812F303-0055-4EEB-AC34-4A3AC3218673}" destId="{25C793E7-4352-4637-9BCC-E60CB8454F8D}" srcOrd="10" destOrd="0" presId="urn:microsoft.com/office/officeart/2005/8/layout/hChevron3"/>
    <dgm:cxn modelId="{1D7C8091-9C1E-4DA8-B460-78F8125869F4}" type="presParOf" srcId="{1812F303-0055-4EEB-AC34-4A3AC3218673}" destId="{E1331284-A0B7-4F8A-8485-24B2D1E0029C}" srcOrd="11" destOrd="0" presId="urn:microsoft.com/office/officeart/2005/8/layout/hChevron3"/>
    <dgm:cxn modelId="{703238E8-D716-4F5D-BBAD-DB8095E1DE15}" type="presParOf" srcId="{1812F303-0055-4EEB-AC34-4A3AC3218673}" destId="{700310A7-E63D-447A-86EF-2C0932202835}" srcOrd="12" destOrd="0" presId="urn:microsoft.com/office/officeart/2005/8/layout/hChevron3"/>
    <dgm:cxn modelId="{DAECCC30-7DCA-430B-9783-FBD931630267}" type="presParOf" srcId="{1812F303-0055-4EEB-AC34-4A3AC3218673}" destId="{41101369-FEAC-4AA4-8480-95F0064DD9BA}" srcOrd="13" destOrd="0" presId="urn:microsoft.com/office/officeart/2005/8/layout/hChevron3"/>
    <dgm:cxn modelId="{EA5EE1D7-96F4-4120-84E4-429B55723E70}" type="presParOf" srcId="{1812F303-0055-4EEB-AC34-4A3AC3218673}" destId="{CF9C4115-2D60-425A-A263-5CDAF26B16B0}" srcOrd="14" destOrd="0" presId="urn:microsoft.com/office/officeart/2005/8/layout/hChevron3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AD7310-D7F6-48DA-9FCA-53B78D0F49D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36E59D-B1A8-4BD5-88DA-6A914AEFD6A3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A9939B06-D725-45FC-B40D-BEE05E704E09}" type="parTrans" cxnId="{BA95161B-5E78-40B3-8BC4-386D74B5EED4}">
      <dgm:prSet/>
      <dgm:spPr/>
      <dgm:t>
        <a:bodyPr/>
        <a:lstStyle/>
        <a:p>
          <a:endParaRPr lang="en-US" sz="900"/>
        </a:p>
      </dgm:t>
    </dgm:pt>
    <dgm:pt modelId="{4626C590-36B5-4F88-8888-6B560D1C1C88}" type="sibTrans" cxnId="{BA95161B-5E78-40B3-8BC4-386D74B5EED4}">
      <dgm:prSet/>
      <dgm:spPr/>
      <dgm:t>
        <a:bodyPr/>
        <a:lstStyle/>
        <a:p>
          <a:endParaRPr lang="en-US" sz="900"/>
        </a:p>
      </dgm:t>
    </dgm:pt>
    <dgm:pt modelId="{E217F438-0CE0-4D10-8DF8-CB3EDA2BCAB6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DD7D476F-548E-4EF7-956B-5886D1CD14E7}" type="parTrans" cxnId="{330D1903-9DC0-4D73-B027-509B4A3B955C}">
      <dgm:prSet/>
      <dgm:spPr/>
      <dgm:t>
        <a:bodyPr/>
        <a:lstStyle/>
        <a:p>
          <a:endParaRPr lang="en-US" sz="900"/>
        </a:p>
      </dgm:t>
    </dgm:pt>
    <dgm:pt modelId="{9200230F-EA65-473A-949A-C1CB82046B84}" type="sibTrans" cxnId="{330D1903-9DC0-4D73-B027-509B4A3B955C}">
      <dgm:prSet/>
      <dgm:spPr/>
      <dgm:t>
        <a:bodyPr/>
        <a:lstStyle/>
        <a:p>
          <a:endParaRPr lang="en-US" sz="900"/>
        </a:p>
      </dgm:t>
    </dgm:pt>
    <dgm:pt modelId="{0E1598CE-20BC-400E-BFCD-09B0A6DF9C94}">
      <dgm:prSet phldrT="[Text]" custT="1"/>
      <dgm:spPr>
        <a:solidFill>
          <a:srgbClr val="002060"/>
        </a:solidFill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</a:rPr>
            <a:t>Business Formula</a:t>
          </a:r>
          <a:endParaRPr lang="en-US" sz="900" b="1" dirty="0">
            <a:solidFill>
              <a:schemeClr val="bg1"/>
            </a:solidFill>
          </a:endParaRPr>
        </a:p>
      </dgm:t>
    </dgm:pt>
    <dgm:pt modelId="{F2517820-93BC-474A-B182-1F7A03F13EE4}" type="parTrans" cxnId="{0B88E94F-CC43-43EE-B2DA-C2C180389D28}">
      <dgm:prSet/>
      <dgm:spPr/>
      <dgm:t>
        <a:bodyPr/>
        <a:lstStyle/>
        <a:p>
          <a:endParaRPr lang="en-US" sz="900"/>
        </a:p>
      </dgm:t>
    </dgm:pt>
    <dgm:pt modelId="{C7F094E1-AE6E-4982-BC93-3E9DBB9B9CDD}" type="sibTrans" cxnId="{0B88E94F-CC43-43EE-B2DA-C2C180389D28}">
      <dgm:prSet/>
      <dgm:spPr/>
      <dgm:t>
        <a:bodyPr/>
        <a:lstStyle/>
        <a:p>
          <a:endParaRPr lang="en-US" sz="900"/>
        </a:p>
      </dgm:t>
    </dgm:pt>
    <dgm:pt modelId="{E9C54172-DCD3-4763-A670-77B6DCEB9A78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93DC4C10-7277-4401-8B54-EC3FBA200401}" type="parTrans" cxnId="{8ACA2428-8115-40AC-8668-1C41429152FE}">
      <dgm:prSet/>
      <dgm:spPr/>
      <dgm:t>
        <a:bodyPr/>
        <a:lstStyle/>
        <a:p>
          <a:endParaRPr lang="en-US" sz="900"/>
        </a:p>
      </dgm:t>
    </dgm:pt>
    <dgm:pt modelId="{7139CEE6-6019-4653-BB26-8DA044EDDF21}" type="sibTrans" cxnId="{8ACA2428-8115-40AC-8668-1C41429152FE}">
      <dgm:prSet/>
      <dgm:spPr/>
      <dgm:t>
        <a:bodyPr/>
        <a:lstStyle/>
        <a:p>
          <a:endParaRPr lang="en-US" sz="900"/>
        </a:p>
      </dgm:t>
    </dgm:pt>
    <dgm:pt modelId="{14AA4832-F4F4-4D86-AB0D-5F9D88A4252C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CABC8CBD-7708-40AF-91E1-22427CF28FA1}" type="parTrans" cxnId="{9BC6A885-FB21-4B74-801C-C810854CB9D3}">
      <dgm:prSet/>
      <dgm:spPr/>
      <dgm:t>
        <a:bodyPr/>
        <a:lstStyle/>
        <a:p>
          <a:endParaRPr lang="en-US" sz="900"/>
        </a:p>
      </dgm:t>
    </dgm:pt>
    <dgm:pt modelId="{98E0E88D-E807-46D3-9804-76FBBF03C84A}" type="sibTrans" cxnId="{9BC6A885-FB21-4B74-801C-C810854CB9D3}">
      <dgm:prSet/>
      <dgm:spPr/>
      <dgm:t>
        <a:bodyPr/>
        <a:lstStyle/>
        <a:p>
          <a:endParaRPr lang="en-US" sz="900"/>
        </a:p>
      </dgm:t>
    </dgm:pt>
    <dgm:pt modelId="{0C63E8F6-79F4-4108-B080-FE5049B1D91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F581563B-F7E4-49A4-86AF-80A945C86011}" type="parTrans" cxnId="{C0A12C0F-E965-4098-8758-1A69350FF38F}">
      <dgm:prSet/>
      <dgm:spPr/>
      <dgm:t>
        <a:bodyPr/>
        <a:lstStyle/>
        <a:p>
          <a:endParaRPr lang="en-US" sz="900"/>
        </a:p>
      </dgm:t>
    </dgm:pt>
    <dgm:pt modelId="{21040233-ACD4-4101-A412-5A9553273395}" type="sibTrans" cxnId="{C0A12C0F-E965-4098-8758-1A69350FF38F}">
      <dgm:prSet/>
      <dgm:spPr/>
      <dgm:t>
        <a:bodyPr/>
        <a:lstStyle/>
        <a:p>
          <a:endParaRPr lang="en-US" sz="900"/>
        </a:p>
      </dgm:t>
    </dgm:pt>
    <dgm:pt modelId="{AE811DC8-0973-4A4A-A297-F7DF2523D642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6B02EA19-1CAA-4361-B54C-A1D6F5094A41}" type="parTrans" cxnId="{EC894CD6-78DB-491F-BCD7-FE760512A368}">
      <dgm:prSet/>
      <dgm:spPr/>
      <dgm:t>
        <a:bodyPr/>
        <a:lstStyle/>
        <a:p>
          <a:endParaRPr lang="en-US" sz="900"/>
        </a:p>
      </dgm:t>
    </dgm:pt>
    <dgm:pt modelId="{6F945C32-EAF7-4321-93C6-8342FEBC2A39}" type="sibTrans" cxnId="{EC894CD6-78DB-491F-BCD7-FE760512A368}">
      <dgm:prSet/>
      <dgm:spPr/>
      <dgm:t>
        <a:bodyPr/>
        <a:lstStyle/>
        <a:p>
          <a:endParaRPr lang="en-US" sz="900"/>
        </a:p>
      </dgm:t>
    </dgm:pt>
    <dgm:pt modelId="{AA87B66A-4163-49D0-AB13-EC36EDC56B4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362D8B10-A06C-400D-87FD-6D8AE3CA619F}" type="parTrans" cxnId="{90D53B04-80DC-4F0B-AA61-98B7CCE9A81D}">
      <dgm:prSet/>
      <dgm:spPr/>
      <dgm:t>
        <a:bodyPr/>
        <a:lstStyle/>
        <a:p>
          <a:endParaRPr lang="en-US" sz="900"/>
        </a:p>
      </dgm:t>
    </dgm:pt>
    <dgm:pt modelId="{98E9EAFE-914C-4D51-AF02-EEBFCE0730E1}" type="sibTrans" cxnId="{90D53B04-80DC-4F0B-AA61-98B7CCE9A81D}">
      <dgm:prSet/>
      <dgm:spPr/>
      <dgm:t>
        <a:bodyPr/>
        <a:lstStyle/>
        <a:p>
          <a:endParaRPr lang="en-US" sz="900"/>
        </a:p>
      </dgm:t>
    </dgm:pt>
    <dgm:pt modelId="{1812F303-0055-4EEB-AC34-4A3AC3218673}" type="pres">
      <dgm:prSet presAssocID="{CAAD7310-D7F6-48DA-9FCA-53B78D0F49D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41EC26-DA38-454D-A1E1-38814A43BDC0}" type="pres">
      <dgm:prSet presAssocID="{9036E59D-B1A8-4BD5-88DA-6A914AEFD6A3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58099C-E493-4D04-98EC-7A60162B60A7}" type="pres">
      <dgm:prSet presAssocID="{4626C590-36B5-4F88-8888-6B560D1C1C88}" presName="parSpace" presStyleCnt="0"/>
      <dgm:spPr/>
    </dgm:pt>
    <dgm:pt modelId="{5A281C77-1E7D-4DFB-ACA8-610443837436}" type="pres">
      <dgm:prSet presAssocID="{E217F438-0CE0-4D10-8DF8-CB3EDA2BCAB6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FF5B8D-5EFC-41EF-A827-92AF84B44A79}" type="pres">
      <dgm:prSet presAssocID="{9200230F-EA65-473A-949A-C1CB82046B84}" presName="parSpace" presStyleCnt="0"/>
      <dgm:spPr/>
    </dgm:pt>
    <dgm:pt modelId="{B3D38054-A0B4-4D32-BE21-C6EC5AB979A6}" type="pres">
      <dgm:prSet presAssocID="{0E1598CE-20BC-400E-BFCD-09B0A6DF9C94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2A7921-7346-4E5B-BE45-457B3C2FDF2C}" type="pres">
      <dgm:prSet presAssocID="{C7F094E1-AE6E-4982-BC93-3E9DBB9B9CDD}" presName="parSpace" presStyleCnt="0"/>
      <dgm:spPr/>
    </dgm:pt>
    <dgm:pt modelId="{AAAE31BE-A926-48AA-9869-68BE0248BB84}" type="pres">
      <dgm:prSet presAssocID="{E9C54172-DCD3-4763-A670-77B6DCEB9A78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56B6BF-853C-4EAA-B27C-BC5EEC06EFFA}" type="pres">
      <dgm:prSet presAssocID="{7139CEE6-6019-4653-BB26-8DA044EDDF21}" presName="parSpace" presStyleCnt="0"/>
      <dgm:spPr/>
    </dgm:pt>
    <dgm:pt modelId="{B9D515E8-EFEF-440D-8ECB-EF0CF401C856}" type="pres">
      <dgm:prSet presAssocID="{14AA4832-F4F4-4D86-AB0D-5F9D88A4252C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175233-9D2B-45E8-8243-09972921E191}" type="pres">
      <dgm:prSet presAssocID="{98E0E88D-E807-46D3-9804-76FBBF03C84A}" presName="parSpace" presStyleCnt="0"/>
      <dgm:spPr/>
    </dgm:pt>
    <dgm:pt modelId="{25C793E7-4352-4637-9BCC-E60CB8454F8D}" type="pres">
      <dgm:prSet presAssocID="{0C63E8F6-79F4-4108-B080-FE5049B1D91B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331284-A0B7-4F8A-8485-24B2D1E0029C}" type="pres">
      <dgm:prSet presAssocID="{21040233-ACD4-4101-A412-5A9553273395}" presName="parSpace" presStyleCnt="0"/>
      <dgm:spPr/>
    </dgm:pt>
    <dgm:pt modelId="{700310A7-E63D-447A-86EF-2C0932202835}" type="pres">
      <dgm:prSet presAssocID="{AE811DC8-0973-4A4A-A297-F7DF2523D64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01369-FEAC-4AA4-8480-95F0064DD9BA}" type="pres">
      <dgm:prSet presAssocID="{6F945C32-EAF7-4321-93C6-8342FEBC2A39}" presName="parSpace" presStyleCnt="0"/>
      <dgm:spPr/>
    </dgm:pt>
    <dgm:pt modelId="{CF9C4115-2D60-425A-A263-5CDAF26B16B0}" type="pres">
      <dgm:prSet presAssocID="{AA87B66A-4163-49D0-AB13-EC36EDC56B4B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67D5898-4DE6-444E-BF4F-A545E3848578}" type="presOf" srcId="{E9C54172-DCD3-4763-A670-77B6DCEB9A78}" destId="{AAAE31BE-A926-48AA-9869-68BE0248BB84}" srcOrd="0" destOrd="0" presId="urn:microsoft.com/office/officeart/2005/8/layout/hChevron3"/>
    <dgm:cxn modelId="{90CCE496-4CE6-4BC6-AFDC-16B35C308FA7}" type="presOf" srcId="{9036E59D-B1A8-4BD5-88DA-6A914AEFD6A3}" destId="{7441EC26-DA38-454D-A1E1-38814A43BDC0}" srcOrd="0" destOrd="0" presId="urn:microsoft.com/office/officeart/2005/8/layout/hChevron3"/>
    <dgm:cxn modelId="{231251C9-6DA2-43E7-94A9-0630E736168D}" type="presOf" srcId="{CAAD7310-D7F6-48DA-9FCA-53B78D0F49DB}" destId="{1812F303-0055-4EEB-AC34-4A3AC3218673}" srcOrd="0" destOrd="0" presId="urn:microsoft.com/office/officeart/2005/8/layout/hChevron3"/>
    <dgm:cxn modelId="{3AB876BD-D32A-4B95-9A77-3095F402A59F}" type="presOf" srcId="{14AA4832-F4F4-4D86-AB0D-5F9D88A4252C}" destId="{B9D515E8-EFEF-440D-8ECB-EF0CF401C856}" srcOrd="0" destOrd="0" presId="urn:microsoft.com/office/officeart/2005/8/layout/hChevron3"/>
    <dgm:cxn modelId="{EC894CD6-78DB-491F-BCD7-FE760512A368}" srcId="{CAAD7310-D7F6-48DA-9FCA-53B78D0F49DB}" destId="{AE811DC8-0973-4A4A-A297-F7DF2523D642}" srcOrd="6" destOrd="0" parTransId="{6B02EA19-1CAA-4361-B54C-A1D6F5094A41}" sibTransId="{6F945C32-EAF7-4321-93C6-8342FEBC2A39}"/>
    <dgm:cxn modelId="{8ACA2428-8115-40AC-8668-1C41429152FE}" srcId="{CAAD7310-D7F6-48DA-9FCA-53B78D0F49DB}" destId="{E9C54172-DCD3-4763-A670-77B6DCEB9A78}" srcOrd="3" destOrd="0" parTransId="{93DC4C10-7277-4401-8B54-EC3FBA200401}" sibTransId="{7139CEE6-6019-4653-BB26-8DA044EDDF21}"/>
    <dgm:cxn modelId="{90D53B04-80DC-4F0B-AA61-98B7CCE9A81D}" srcId="{CAAD7310-D7F6-48DA-9FCA-53B78D0F49DB}" destId="{AA87B66A-4163-49D0-AB13-EC36EDC56B4B}" srcOrd="7" destOrd="0" parTransId="{362D8B10-A06C-400D-87FD-6D8AE3CA619F}" sibTransId="{98E9EAFE-914C-4D51-AF02-EEBFCE0730E1}"/>
    <dgm:cxn modelId="{7ACEBC73-FD6E-4043-97A4-2515E92E25C5}" type="presOf" srcId="{AE811DC8-0973-4A4A-A297-F7DF2523D642}" destId="{700310A7-E63D-447A-86EF-2C0932202835}" srcOrd="0" destOrd="0" presId="urn:microsoft.com/office/officeart/2005/8/layout/hChevron3"/>
    <dgm:cxn modelId="{B678A7A8-F681-4AC8-9456-B57037876605}" type="presOf" srcId="{AA87B66A-4163-49D0-AB13-EC36EDC56B4B}" destId="{CF9C4115-2D60-425A-A263-5CDAF26B16B0}" srcOrd="0" destOrd="0" presId="urn:microsoft.com/office/officeart/2005/8/layout/hChevron3"/>
    <dgm:cxn modelId="{27BF72B7-682C-45A6-93D9-37F0F4E023ED}" type="presOf" srcId="{E217F438-0CE0-4D10-8DF8-CB3EDA2BCAB6}" destId="{5A281C77-1E7D-4DFB-ACA8-610443837436}" srcOrd="0" destOrd="0" presId="urn:microsoft.com/office/officeart/2005/8/layout/hChevron3"/>
    <dgm:cxn modelId="{21F09790-83F3-455E-B288-BB73C956F359}" type="presOf" srcId="{0E1598CE-20BC-400E-BFCD-09B0A6DF9C94}" destId="{B3D38054-A0B4-4D32-BE21-C6EC5AB979A6}" srcOrd="0" destOrd="0" presId="urn:microsoft.com/office/officeart/2005/8/layout/hChevron3"/>
    <dgm:cxn modelId="{C0A12C0F-E965-4098-8758-1A69350FF38F}" srcId="{CAAD7310-D7F6-48DA-9FCA-53B78D0F49DB}" destId="{0C63E8F6-79F4-4108-B080-FE5049B1D91B}" srcOrd="5" destOrd="0" parTransId="{F581563B-F7E4-49A4-86AF-80A945C86011}" sibTransId="{21040233-ACD4-4101-A412-5A9553273395}"/>
    <dgm:cxn modelId="{0B88E94F-CC43-43EE-B2DA-C2C180389D28}" srcId="{CAAD7310-D7F6-48DA-9FCA-53B78D0F49DB}" destId="{0E1598CE-20BC-400E-BFCD-09B0A6DF9C94}" srcOrd="2" destOrd="0" parTransId="{F2517820-93BC-474A-B182-1F7A03F13EE4}" sibTransId="{C7F094E1-AE6E-4982-BC93-3E9DBB9B9CDD}"/>
    <dgm:cxn modelId="{330D1903-9DC0-4D73-B027-509B4A3B955C}" srcId="{CAAD7310-D7F6-48DA-9FCA-53B78D0F49DB}" destId="{E217F438-0CE0-4D10-8DF8-CB3EDA2BCAB6}" srcOrd="1" destOrd="0" parTransId="{DD7D476F-548E-4EF7-956B-5886D1CD14E7}" sibTransId="{9200230F-EA65-473A-949A-C1CB82046B84}"/>
    <dgm:cxn modelId="{CFD50EB4-2B27-41DB-B1BD-0BC637F3656D}" type="presOf" srcId="{0C63E8F6-79F4-4108-B080-FE5049B1D91B}" destId="{25C793E7-4352-4637-9BCC-E60CB8454F8D}" srcOrd="0" destOrd="0" presId="urn:microsoft.com/office/officeart/2005/8/layout/hChevron3"/>
    <dgm:cxn modelId="{9BC6A885-FB21-4B74-801C-C810854CB9D3}" srcId="{CAAD7310-D7F6-48DA-9FCA-53B78D0F49DB}" destId="{14AA4832-F4F4-4D86-AB0D-5F9D88A4252C}" srcOrd="4" destOrd="0" parTransId="{CABC8CBD-7708-40AF-91E1-22427CF28FA1}" sibTransId="{98E0E88D-E807-46D3-9804-76FBBF03C84A}"/>
    <dgm:cxn modelId="{BA95161B-5E78-40B3-8BC4-386D74B5EED4}" srcId="{CAAD7310-D7F6-48DA-9FCA-53B78D0F49DB}" destId="{9036E59D-B1A8-4BD5-88DA-6A914AEFD6A3}" srcOrd="0" destOrd="0" parTransId="{A9939B06-D725-45FC-B40D-BEE05E704E09}" sibTransId="{4626C590-36B5-4F88-8888-6B560D1C1C88}"/>
    <dgm:cxn modelId="{C0991A10-2F5C-4885-A49C-9280F4FA241B}" type="presParOf" srcId="{1812F303-0055-4EEB-AC34-4A3AC3218673}" destId="{7441EC26-DA38-454D-A1E1-38814A43BDC0}" srcOrd="0" destOrd="0" presId="urn:microsoft.com/office/officeart/2005/8/layout/hChevron3"/>
    <dgm:cxn modelId="{C36CEB65-7A35-4275-94AD-13CC6623A527}" type="presParOf" srcId="{1812F303-0055-4EEB-AC34-4A3AC3218673}" destId="{E858099C-E493-4D04-98EC-7A60162B60A7}" srcOrd="1" destOrd="0" presId="urn:microsoft.com/office/officeart/2005/8/layout/hChevron3"/>
    <dgm:cxn modelId="{B06B6A43-3ACA-417B-B1DE-267C41620289}" type="presParOf" srcId="{1812F303-0055-4EEB-AC34-4A3AC3218673}" destId="{5A281C77-1E7D-4DFB-ACA8-610443837436}" srcOrd="2" destOrd="0" presId="urn:microsoft.com/office/officeart/2005/8/layout/hChevron3"/>
    <dgm:cxn modelId="{69F4E44F-B715-47A0-9044-05118F6CE5D7}" type="presParOf" srcId="{1812F303-0055-4EEB-AC34-4A3AC3218673}" destId="{ADFF5B8D-5EFC-41EF-A827-92AF84B44A79}" srcOrd="3" destOrd="0" presId="urn:microsoft.com/office/officeart/2005/8/layout/hChevron3"/>
    <dgm:cxn modelId="{0CA2AC70-7158-4D50-8D8C-B3A516697FF9}" type="presParOf" srcId="{1812F303-0055-4EEB-AC34-4A3AC3218673}" destId="{B3D38054-A0B4-4D32-BE21-C6EC5AB979A6}" srcOrd="4" destOrd="0" presId="urn:microsoft.com/office/officeart/2005/8/layout/hChevron3"/>
    <dgm:cxn modelId="{890223D4-A2B5-4032-A36A-A88D4B8158B1}" type="presParOf" srcId="{1812F303-0055-4EEB-AC34-4A3AC3218673}" destId="{1F2A7921-7346-4E5B-BE45-457B3C2FDF2C}" srcOrd="5" destOrd="0" presId="urn:microsoft.com/office/officeart/2005/8/layout/hChevron3"/>
    <dgm:cxn modelId="{AB4310CB-755A-4162-8E9E-B0469DC94FBD}" type="presParOf" srcId="{1812F303-0055-4EEB-AC34-4A3AC3218673}" destId="{AAAE31BE-A926-48AA-9869-68BE0248BB84}" srcOrd="6" destOrd="0" presId="urn:microsoft.com/office/officeart/2005/8/layout/hChevron3"/>
    <dgm:cxn modelId="{14C13A21-D5CE-43B4-9675-96E969674382}" type="presParOf" srcId="{1812F303-0055-4EEB-AC34-4A3AC3218673}" destId="{DD56B6BF-853C-4EAA-B27C-BC5EEC06EFFA}" srcOrd="7" destOrd="0" presId="urn:microsoft.com/office/officeart/2005/8/layout/hChevron3"/>
    <dgm:cxn modelId="{421F61D3-42FC-4C04-B415-98687C3DF61B}" type="presParOf" srcId="{1812F303-0055-4EEB-AC34-4A3AC3218673}" destId="{B9D515E8-EFEF-440D-8ECB-EF0CF401C856}" srcOrd="8" destOrd="0" presId="urn:microsoft.com/office/officeart/2005/8/layout/hChevron3"/>
    <dgm:cxn modelId="{0C55F746-8534-4D28-A215-09E1C65650BB}" type="presParOf" srcId="{1812F303-0055-4EEB-AC34-4A3AC3218673}" destId="{8E175233-9D2B-45E8-8243-09972921E191}" srcOrd="9" destOrd="0" presId="urn:microsoft.com/office/officeart/2005/8/layout/hChevron3"/>
    <dgm:cxn modelId="{CCF43A4F-1E6B-4F28-AC05-F4D0B0FAFAA9}" type="presParOf" srcId="{1812F303-0055-4EEB-AC34-4A3AC3218673}" destId="{25C793E7-4352-4637-9BCC-E60CB8454F8D}" srcOrd="10" destOrd="0" presId="urn:microsoft.com/office/officeart/2005/8/layout/hChevron3"/>
    <dgm:cxn modelId="{46938950-0D49-4226-8E22-104B19344370}" type="presParOf" srcId="{1812F303-0055-4EEB-AC34-4A3AC3218673}" destId="{E1331284-A0B7-4F8A-8485-24B2D1E0029C}" srcOrd="11" destOrd="0" presId="urn:microsoft.com/office/officeart/2005/8/layout/hChevron3"/>
    <dgm:cxn modelId="{14A121BC-48EC-4120-8B76-3EFF5BCB9268}" type="presParOf" srcId="{1812F303-0055-4EEB-AC34-4A3AC3218673}" destId="{700310A7-E63D-447A-86EF-2C0932202835}" srcOrd="12" destOrd="0" presId="urn:microsoft.com/office/officeart/2005/8/layout/hChevron3"/>
    <dgm:cxn modelId="{6075BB09-61BC-40BD-BB6E-86D2E68119CF}" type="presParOf" srcId="{1812F303-0055-4EEB-AC34-4A3AC3218673}" destId="{41101369-FEAC-4AA4-8480-95F0064DD9BA}" srcOrd="13" destOrd="0" presId="urn:microsoft.com/office/officeart/2005/8/layout/hChevron3"/>
    <dgm:cxn modelId="{75C40322-1F43-49F6-9C78-2800777EC1F4}" type="presParOf" srcId="{1812F303-0055-4EEB-AC34-4A3AC3218673}" destId="{CF9C4115-2D60-425A-A263-5CDAF26B16B0}" srcOrd="14" destOrd="0" presId="urn:microsoft.com/office/officeart/2005/8/layout/hChevron3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AAD7310-D7F6-48DA-9FCA-53B78D0F49D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36E59D-B1A8-4BD5-88DA-6A914AEFD6A3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A9939B06-D725-45FC-B40D-BEE05E704E09}" type="parTrans" cxnId="{BA95161B-5E78-40B3-8BC4-386D74B5EED4}">
      <dgm:prSet/>
      <dgm:spPr/>
      <dgm:t>
        <a:bodyPr/>
        <a:lstStyle/>
        <a:p>
          <a:endParaRPr lang="en-US" sz="900"/>
        </a:p>
      </dgm:t>
    </dgm:pt>
    <dgm:pt modelId="{4626C590-36B5-4F88-8888-6B560D1C1C88}" type="sibTrans" cxnId="{BA95161B-5E78-40B3-8BC4-386D74B5EED4}">
      <dgm:prSet/>
      <dgm:spPr/>
      <dgm:t>
        <a:bodyPr/>
        <a:lstStyle/>
        <a:p>
          <a:endParaRPr lang="en-US" sz="900"/>
        </a:p>
      </dgm:t>
    </dgm:pt>
    <dgm:pt modelId="{E217F438-0CE0-4D10-8DF8-CB3EDA2BCAB6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DD7D476F-548E-4EF7-956B-5886D1CD14E7}" type="parTrans" cxnId="{330D1903-9DC0-4D73-B027-509B4A3B955C}">
      <dgm:prSet/>
      <dgm:spPr/>
      <dgm:t>
        <a:bodyPr/>
        <a:lstStyle/>
        <a:p>
          <a:endParaRPr lang="en-US" sz="900"/>
        </a:p>
      </dgm:t>
    </dgm:pt>
    <dgm:pt modelId="{9200230F-EA65-473A-949A-C1CB82046B84}" type="sibTrans" cxnId="{330D1903-9DC0-4D73-B027-509B4A3B955C}">
      <dgm:prSet/>
      <dgm:spPr/>
      <dgm:t>
        <a:bodyPr/>
        <a:lstStyle/>
        <a:p>
          <a:endParaRPr lang="en-US" sz="900"/>
        </a:p>
      </dgm:t>
    </dgm:pt>
    <dgm:pt modelId="{0E1598CE-20BC-400E-BFCD-09B0A6DF9C94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F2517820-93BC-474A-B182-1F7A03F13EE4}" type="parTrans" cxnId="{0B88E94F-CC43-43EE-B2DA-C2C180389D28}">
      <dgm:prSet/>
      <dgm:spPr/>
      <dgm:t>
        <a:bodyPr/>
        <a:lstStyle/>
        <a:p>
          <a:endParaRPr lang="en-US" sz="900"/>
        </a:p>
      </dgm:t>
    </dgm:pt>
    <dgm:pt modelId="{C7F094E1-AE6E-4982-BC93-3E9DBB9B9CDD}" type="sibTrans" cxnId="{0B88E94F-CC43-43EE-B2DA-C2C180389D28}">
      <dgm:prSet/>
      <dgm:spPr/>
      <dgm:t>
        <a:bodyPr/>
        <a:lstStyle/>
        <a:p>
          <a:endParaRPr lang="en-US" sz="900"/>
        </a:p>
      </dgm:t>
    </dgm:pt>
    <dgm:pt modelId="{E9C54172-DCD3-4763-A670-77B6DCEB9A78}">
      <dgm:prSet custT="1"/>
      <dgm:spPr>
        <a:solidFill>
          <a:srgbClr val="002060"/>
        </a:solidFill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</a:rPr>
            <a:t>Geographical footprint</a:t>
          </a:r>
          <a:endParaRPr lang="en-US" sz="900" b="1" dirty="0">
            <a:solidFill>
              <a:schemeClr val="bg1"/>
            </a:solidFill>
          </a:endParaRPr>
        </a:p>
      </dgm:t>
    </dgm:pt>
    <dgm:pt modelId="{93DC4C10-7277-4401-8B54-EC3FBA200401}" type="parTrans" cxnId="{8ACA2428-8115-40AC-8668-1C41429152FE}">
      <dgm:prSet/>
      <dgm:spPr/>
      <dgm:t>
        <a:bodyPr/>
        <a:lstStyle/>
        <a:p>
          <a:endParaRPr lang="en-US" sz="900"/>
        </a:p>
      </dgm:t>
    </dgm:pt>
    <dgm:pt modelId="{7139CEE6-6019-4653-BB26-8DA044EDDF21}" type="sibTrans" cxnId="{8ACA2428-8115-40AC-8668-1C41429152FE}">
      <dgm:prSet/>
      <dgm:spPr/>
      <dgm:t>
        <a:bodyPr/>
        <a:lstStyle/>
        <a:p>
          <a:endParaRPr lang="en-US" sz="900"/>
        </a:p>
      </dgm:t>
    </dgm:pt>
    <dgm:pt modelId="{14AA4832-F4F4-4D86-AB0D-5F9D88A4252C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CABC8CBD-7708-40AF-91E1-22427CF28FA1}" type="parTrans" cxnId="{9BC6A885-FB21-4B74-801C-C810854CB9D3}">
      <dgm:prSet/>
      <dgm:spPr/>
      <dgm:t>
        <a:bodyPr/>
        <a:lstStyle/>
        <a:p>
          <a:endParaRPr lang="en-US" sz="900"/>
        </a:p>
      </dgm:t>
    </dgm:pt>
    <dgm:pt modelId="{98E0E88D-E807-46D3-9804-76FBBF03C84A}" type="sibTrans" cxnId="{9BC6A885-FB21-4B74-801C-C810854CB9D3}">
      <dgm:prSet/>
      <dgm:spPr/>
      <dgm:t>
        <a:bodyPr/>
        <a:lstStyle/>
        <a:p>
          <a:endParaRPr lang="en-US" sz="900"/>
        </a:p>
      </dgm:t>
    </dgm:pt>
    <dgm:pt modelId="{0C63E8F6-79F4-4108-B080-FE5049B1D91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F581563B-F7E4-49A4-86AF-80A945C86011}" type="parTrans" cxnId="{C0A12C0F-E965-4098-8758-1A69350FF38F}">
      <dgm:prSet/>
      <dgm:spPr/>
      <dgm:t>
        <a:bodyPr/>
        <a:lstStyle/>
        <a:p>
          <a:endParaRPr lang="en-US" sz="900"/>
        </a:p>
      </dgm:t>
    </dgm:pt>
    <dgm:pt modelId="{21040233-ACD4-4101-A412-5A9553273395}" type="sibTrans" cxnId="{C0A12C0F-E965-4098-8758-1A69350FF38F}">
      <dgm:prSet/>
      <dgm:spPr/>
      <dgm:t>
        <a:bodyPr/>
        <a:lstStyle/>
        <a:p>
          <a:endParaRPr lang="en-US" sz="900"/>
        </a:p>
      </dgm:t>
    </dgm:pt>
    <dgm:pt modelId="{AE811DC8-0973-4A4A-A297-F7DF2523D642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6B02EA19-1CAA-4361-B54C-A1D6F5094A41}" type="parTrans" cxnId="{EC894CD6-78DB-491F-BCD7-FE760512A368}">
      <dgm:prSet/>
      <dgm:spPr/>
      <dgm:t>
        <a:bodyPr/>
        <a:lstStyle/>
        <a:p>
          <a:endParaRPr lang="en-US" sz="900"/>
        </a:p>
      </dgm:t>
    </dgm:pt>
    <dgm:pt modelId="{6F945C32-EAF7-4321-93C6-8342FEBC2A39}" type="sibTrans" cxnId="{EC894CD6-78DB-491F-BCD7-FE760512A368}">
      <dgm:prSet/>
      <dgm:spPr/>
      <dgm:t>
        <a:bodyPr/>
        <a:lstStyle/>
        <a:p>
          <a:endParaRPr lang="en-US" sz="900"/>
        </a:p>
      </dgm:t>
    </dgm:pt>
    <dgm:pt modelId="{AA87B66A-4163-49D0-AB13-EC36EDC56B4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362D8B10-A06C-400D-87FD-6D8AE3CA619F}" type="parTrans" cxnId="{90D53B04-80DC-4F0B-AA61-98B7CCE9A81D}">
      <dgm:prSet/>
      <dgm:spPr/>
      <dgm:t>
        <a:bodyPr/>
        <a:lstStyle/>
        <a:p>
          <a:endParaRPr lang="en-US" sz="900"/>
        </a:p>
      </dgm:t>
    </dgm:pt>
    <dgm:pt modelId="{98E9EAFE-914C-4D51-AF02-EEBFCE0730E1}" type="sibTrans" cxnId="{90D53B04-80DC-4F0B-AA61-98B7CCE9A81D}">
      <dgm:prSet/>
      <dgm:spPr/>
      <dgm:t>
        <a:bodyPr/>
        <a:lstStyle/>
        <a:p>
          <a:endParaRPr lang="en-US" sz="900"/>
        </a:p>
      </dgm:t>
    </dgm:pt>
    <dgm:pt modelId="{1812F303-0055-4EEB-AC34-4A3AC3218673}" type="pres">
      <dgm:prSet presAssocID="{CAAD7310-D7F6-48DA-9FCA-53B78D0F49D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41EC26-DA38-454D-A1E1-38814A43BDC0}" type="pres">
      <dgm:prSet presAssocID="{9036E59D-B1A8-4BD5-88DA-6A914AEFD6A3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58099C-E493-4D04-98EC-7A60162B60A7}" type="pres">
      <dgm:prSet presAssocID="{4626C590-36B5-4F88-8888-6B560D1C1C88}" presName="parSpace" presStyleCnt="0"/>
      <dgm:spPr/>
    </dgm:pt>
    <dgm:pt modelId="{5A281C77-1E7D-4DFB-ACA8-610443837436}" type="pres">
      <dgm:prSet presAssocID="{E217F438-0CE0-4D10-8DF8-CB3EDA2BCAB6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FF5B8D-5EFC-41EF-A827-92AF84B44A79}" type="pres">
      <dgm:prSet presAssocID="{9200230F-EA65-473A-949A-C1CB82046B84}" presName="parSpace" presStyleCnt="0"/>
      <dgm:spPr/>
    </dgm:pt>
    <dgm:pt modelId="{B3D38054-A0B4-4D32-BE21-C6EC5AB979A6}" type="pres">
      <dgm:prSet presAssocID="{0E1598CE-20BC-400E-BFCD-09B0A6DF9C94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2A7921-7346-4E5B-BE45-457B3C2FDF2C}" type="pres">
      <dgm:prSet presAssocID="{C7F094E1-AE6E-4982-BC93-3E9DBB9B9CDD}" presName="parSpace" presStyleCnt="0"/>
      <dgm:spPr/>
    </dgm:pt>
    <dgm:pt modelId="{AAAE31BE-A926-48AA-9869-68BE0248BB84}" type="pres">
      <dgm:prSet presAssocID="{E9C54172-DCD3-4763-A670-77B6DCEB9A78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56B6BF-853C-4EAA-B27C-BC5EEC06EFFA}" type="pres">
      <dgm:prSet presAssocID="{7139CEE6-6019-4653-BB26-8DA044EDDF21}" presName="parSpace" presStyleCnt="0"/>
      <dgm:spPr/>
    </dgm:pt>
    <dgm:pt modelId="{B9D515E8-EFEF-440D-8ECB-EF0CF401C856}" type="pres">
      <dgm:prSet presAssocID="{14AA4832-F4F4-4D86-AB0D-5F9D88A4252C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175233-9D2B-45E8-8243-09972921E191}" type="pres">
      <dgm:prSet presAssocID="{98E0E88D-E807-46D3-9804-76FBBF03C84A}" presName="parSpace" presStyleCnt="0"/>
      <dgm:spPr/>
    </dgm:pt>
    <dgm:pt modelId="{25C793E7-4352-4637-9BCC-E60CB8454F8D}" type="pres">
      <dgm:prSet presAssocID="{0C63E8F6-79F4-4108-B080-FE5049B1D91B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331284-A0B7-4F8A-8485-24B2D1E0029C}" type="pres">
      <dgm:prSet presAssocID="{21040233-ACD4-4101-A412-5A9553273395}" presName="parSpace" presStyleCnt="0"/>
      <dgm:spPr/>
    </dgm:pt>
    <dgm:pt modelId="{700310A7-E63D-447A-86EF-2C0932202835}" type="pres">
      <dgm:prSet presAssocID="{AE811DC8-0973-4A4A-A297-F7DF2523D64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01369-FEAC-4AA4-8480-95F0064DD9BA}" type="pres">
      <dgm:prSet presAssocID="{6F945C32-EAF7-4321-93C6-8342FEBC2A39}" presName="parSpace" presStyleCnt="0"/>
      <dgm:spPr/>
    </dgm:pt>
    <dgm:pt modelId="{CF9C4115-2D60-425A-A263-5CDAF26B16B0}" type="pres">
      <dgm:prSet presAssocID="{AA87B66A-4163-49D0-AB13-EC36EDC56B4B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D77960A-1BD3-4D11-87F2-062B8DB53519}" type="presOf" srcId="{AA87B66A-4163-49D0-AB13-EC36EDC56B4B}" destId="{CF9C4115-2D60-425A-A263-5CDAF26B16B0}" srcOrd="0" destOrd="0" presId="urn:microsoft.com/office/officeart/2005/8/layout/hChevron3"/>
    <dgm:cxn modelId="{76DC3AE1-55EC-4EB5-8101-814EE087CA22}" type="presOf" srcId="{0E1598CE-20BC-400E-BFCD-09B0A6DF9C94}" destId="{B3D38054-A0B4-4D32-BE21-C6EC5AB979A6}" srcOrd="0" destOrd="0" presId="urn:microsoft.com/office/officeart/2005/8/layout/hChevron3"/>
    <dgm:cxn modelId="{EA10A0F2-485E-4A7E-8348-EA1963E0DB18}" type="presOf" srcId="{9036E59D-B1A8-4BD5-88DA-6A914AEFD6A3}" destId="{7441EC26-DA38-454D-A1E1-38814A43BDC0}" srcOrd="0" destOrd="0" presId="urn:microsoft.com/office/officeart/2005/8/layout/hChevron3"/>
    <dgm:cxn modelId="{4138B746-67F2-42DE-83C9-17559D481E3B}" type="presOf" srcId="{E9C54172-DCD3-4763-A670-77B6DCEB9A78}" destId="{AAAE31BE-A926-48AA-9869-68BE0248BB84}" srcOrd="0" destOrd="0" presId="urn:microsoft.com/office/officeart/2005/8/layout/hChevron3"/>
    <dgm:cxn modelId="{EC894CD6-78DB-491F-BCD7-FE760512A368}" srcId="{CAAD7310-D7F6-48DA-9FCA-53B78D0F49DB}" destId="{AE811DC8-0973-4A4A-A297-F7DF2523D642}" srcOrd="6" destOrd="0" parTransId="{6B02EA19-1CAA-4361-B54C-A1D6F5094A41}" sibTransId="{6F945C32-EAF7-4321-93C6-8342FEBC2A39}"/>
    <dgm:cxn modelId="{FD50F96B-C1D3-4430-A340-9071D357BB05}" type="presOf" srcId="{AE811DC8-0973-4A4A-A297-F7DF2523D642}" destId="{700310A7-E63D-447A-86EF-2C0932202835}" srcOrd="0" destOrd="0" presId="urn:microsoft.com/office/officeart/2005/8/layout/hChevron3"/>
    <dgm:cxn modelId="{8ACA2428-8115-40AC-8668-1C41429152FE}" srcId="{CAAD7310-D7F6-48DA-9FCA-53B78D0F49DB}" destId="{E9C54172-DCD3-4763-A670-77B6DCEB9A78}" srcOrd="3" destOrd="0" parTransId="{93DC4C10-7277-4401-8B54-EC3FBA200401}" sibTransId="{7139CEE6-6019-4653-BB26-8DA044EDDF21}"/>
    <dgm:cxn modelId="{90D53B04-80DC-4F0B-AA61-98B7CCE9A81D}" srcId="{CAAD7310-D7F6-48DA-9FCA-53B78D0F49DB}" destId="{AA87B66A-4163-49D0-AB13-EC36EDC56B4B}" srcOrd="7" destOrd="0" parTransId="{362D8B10-A06C-400D-87FD-6D8AE3CA619F}" sibTransId="{98E9EAFE-914C-4D51-AF02-EEBFCE0730E1}"/>
    <dgm:cxn modelId="{6F6B1052-C1D6-44F2-8475-794ECE5313B2}" type="presOf" srcId="{14AA4832-F4F4-4D86-AB0D-5F9D88A4252C}" destId="{B9D515E8-EFEF-440D-8ECB-EF0CF401C856}" srcOrd="0" destOrd="0" presId="urn:microsoft.com/office/officeart/2005/8/layout/hChevron3"/>
    <dgm:cxn modelId="{C0A12C0F-E965-4098-8758-1A69350FF38F}" srcId="{CAAD7310-D7F6-48DA-9FCA-53B78D0F49DB}" destId="{0C63E8F6-79F4-4108-B080-FE5049B1D91B}" srcOrd="5" destOrd="0" parTransId="{F581563B-F7E4-49A4-86AF-80A945C86011}" sibTransId="{21040233-ACD4-4101-A412-5A9553273395}"/>
    <dgm:cxn modelId="{E45AE002-5331-4A7A-B10A-8665092CAD58}" type="presOf" srcId="{CAAD7310-D7F6-48DA-9FCA-53B78D0F49DB}" destId="{1812F303-0055-4EEB-AC34-4A3AC3218673}" srcOrd="0" destOrd="0" presId="urn:microsoft.com/office/officeart/2005/8/layout/hChevron3"/>
    <dgm:cxn modelId="{0B88E94F-CC43-43EE-B2DA-C2C180389D28}" srcId="{CAAD7310-D7F6-48DA-9FCA-53B78D0F49DB}" destId="{0E1598CE-20BC-400E-BFCD-09B0A6DF9C94}" srcOrd="2" destOrd="0" parTransId="{F2517820-93BC-474A-B182-1F7A03F13EE4}" sibTransId="{C7F094E1-AE6E-4982-BC93-3E9DBB9B9CDD}"/>
    <dgm:cxn modelId="{330D1903-9DC0-4D73-B027-509B4A3B955C}" srcId="{CAAD7310-D7F6-48DA-9FCA-53B78D0F49DB}" destId="{E217F438-0CE0-4D10-8DF8-CB3EDA2BCAB6}" srcOrd="1" destOrd="0" parTransId="{DD7D476F-548E-4EF7-956B-5886D1CD14E7}" sibTransId="{9200230F-EA65-473A-949A-C1CB82046B84}"/>
    <dgm:cxn modelId="{AD81468A-9C08-4A42-BDC2-A2F8BC8127E8}" type="presOf" srcId="{E217F438-0CE0-4D10-8DF8-CB3EDA2BCAB6}" destId="{5A281C77-1E7D-4DFB-ACA8-610443837436}" srcOrd="0" destOrd="0" presId="urn:microsoft.com/office/officeart/2005/8/layout/hChevron3"/>
    <dgm:cxn modelId="{9BC6A885-FB21-4B74-801C-C810854CB9D3}" srcId="{CAAD7310-D7F6-48DA-9FCA-53B78D0F49DB}" destId="{14AA4832-F4F4-4D86-AB0D-5F9D88A4252C}" srcOrd="4" destOrd="0" parTransId="{CABC8CBD-7708-40AF-91E1-22427CF28FA1}" sibTransId="{98E0E88D-E807-46D3-9804-76FBBF03C84A}"/>
    <dgm:cxn modelId="{BA95161B-5E78-40B3-8BC4-386D74B5EED4}" srcId="{CAAD7310-D7F6-48DA-9FCA-53B78D0F49DB}" destId="{9036E59D-B1A8-4BD5-88DA-6A914AEFD6A3}" srcOrd="0" destOrd="0" parTransId="{A9939B06-D725-45FC-B40D-BEE05E704E09}" sibTransId="{4626C590-36B5-4F88-8888-6B560D1C1C88}"/>
    <dgm:cxn modelId="{C0612B73-E008-488E-B64E-13B0ED597ADD}" type="presOf" srcId="{0C63E8F6-79F4-4108-B080-FE5049B1D91B}" destId="{25C793E7-4352-4637-9BCC-E60CB8454F8D}" srcOrd="0" destOrd="0" presId="urn:microsoft.com/office/officeart/2005/8/layout/hChevron3"/>
    <dgm:cxn modelId="{FFD3EBCC-93AA-499C-917B-52D7307347CD}" type="presParOf" srcId="{1812F303-0055-4EEB-AC34-4A3AC3218673}" destId="{7441EC26-DA38-454D-A1E1-38814A43BDC0}" srcOrd="0" destOrd="0" presId="urn:microsoft.com/office/officeart/2005/8/layout/hChevron3"/>
    <dgm:cxn modelId="{A9E6A628-180B-4167-B6F8-626E70AF9089}" type="presParOf" srcId="{1812F303-0055-4EEB-AC34-4A3AC3218673}" destId="{E858099C-E493-4D04-98EC-7A60162B60A7}" srcOrd="1" destOrd="0" presId="urn:microsoft.com/office/officeart/2005/8/layout/hChevron3"/>
    <dgm:cxn modelId="{B1030970-6666-459B-B2F7-F25C928880C0}" type="presParOf" srcId="{1812F303-0055-4EEB-AC34-4A3AC3218673}" destId="{5A281C77-1E7D-4DFB-ACA8-610443837436}" srcOrd="2" destOrd="0" presId="urn:microsoft.com/office/officeart/2005/8/layout/hChevron3"/>
    <dgm:cxn modelId="{1A938126-36AF-45E7-9583-58CC8266BBA9}" type="presParOf" srcId="{1812F303-0055-4EEB-AC34-4A3AC3218673}" destId="{ADFF5B8D-5EFC-41EF-A827-92AF84B44A79}" srcOrd="3" destOrd="0" presId="urn:microsoft.com/office/officeart/2005/8/layout/hChevron3"/>
    <dgm:cxn modelId="{DD3B019D-EA9D-4EF1-81A4-686A116F609D}" type="presParOf" srcId="{1812F303-0055-4EEB-AC34-4A3AC3218673}" destId="{B3D38054-A0B4-4D32-BE21-C6EC5AB979A6}" srcOrd="4" destOrd="0" presId="urn:microsoft.com/office/officeart/2005/8/layout/hChevron3"/>
    <dgm:cxn modelId="{4FF04F39-BBBB-47BD-A75F-7A83EC47B8CA}" type="presParOf" srcId="{1812F303-0055-4EEB-AC34-4A3AC3218673}" destId="{1F2A7921-7346-4E5B-BE45-457B3C2FDF2C}" srcOrd="5" destOrd="0" presId="urn:microsoft.com/office/officeart/2005/8/layout/hChevron3"/>
    <dgm:cxn modelId="{EAEE6A3E-5D2D-4A45-8916-EE6DC8497EEF}" type="presParOf" srcId="{1812F303-0055-4EEB-AC34-4A3AC3218673}" destId="{AAAE31BE-A926-48AA-9869-68BE0248BB84}" srcOrd="6" destOrd="0" presId="urn:microsoft.com/office/officeart/2005/8/layout/hChevron3"/>
    <dgm:cxn modelId="{20A2BAB1-328F-4BEC-9EE4-D4941EF94B61}" type="presParOf" srcId="{1812F303-0055-4EEB-AC34-4A3AC3218673}" destId="{DD56B6BF-853C-4EAA-B27C-BC5EEC06EFFA}" srcOrd="7" destOrd="0" presId="urn:microsoft.com/office/officeart/2005/8/layout/hChevron3"/>
    <dgm:cxn modelId="{BBB6BD22-1AA5-488C-A600-883A7F7C8A12}" type="presParOf" srcId="{1812F303-0055-4EEB-AC34-4A3AC3218673}" destId="{B9D515E8-EFEF-440D-8ECB-EF0CF401C856}" srcOrd="8" destOrd="0" presId="urn:microsoft.com/office/officeart/2005/8/layout/hChevron3"/>
    <dgm:cxn modelId="{C4DC7FF7-7AB8-4181-B7BC-01840E3195F1}" type="presParOf" srcId="{1812F303-0055-4EEB-AC34-4A3AC3218673}" destId="{8E175233-9D2B-45E8-8243-09972921E191}" srcOrd="9" destOrd="0" presId="urn:microsoft.com/office/officeart/2005/8/layout/hChevron3"/>
    <dgm:cxn modelId="{AA1F66EB-55C9-4D49-A686-E3F9BA69EC0B}" type="presParOf" srcId="{1812F303-0055-4EEB-AC34-4A3AC3218673}" destId="{25C793E7-4352-4637-9BCC-E60CB8454F8D}" srcOrd="10" destOrd="0" presId="urn:microsoft.com/office/officeart/2005/8/layout/hChevron3"/>
    <dgm:cxn modelId="{899FE9D8-AF15-403C-A1D7-2F119D973099}" type="presParOf" srcId="{1812F303-0055-4EEB-AC34-4A3AC3218673}" destId="{E1331284-A0B7-4F8A-8485-24B2D1E0029C}" srcOrd="11" destOrd="0" presId="urn:microsoft.com/office/officeart/2005/8/layout/hChevron3"/>
    <dgm:cxn modelId="{DC02B3BE-2029-4718-B2EA-0AFDFBDE2570}" type="presParOf" srcId="{1812F303-0055-4EEB-AC34-4A3AC3218673}" destId="{700310A7-E63D-447A-86EF-2C0932202835}" srcOrd="12" destOrd="0" presId="urn:microsoft.com/office/officeart/2005/8/layout/hChevron3"/>
    <dgm:cxn modelId="{8C1CECD9-4F33-4D64-A82D-BE40EAA7F779}" type="presParOf" srcId="{1812F303-0055-4EEB-AC34-4A3AC3218673}" destId="{41101369-FEAC-4AA4-8480-95F0064DD9BA}" srcOrd="13" destOrd="0" presId="urn:microsoft.com/office/officeart/2005/8/layout/hChevron3"/>
    <dgm:cxn modelId="{A3BF674C-7DF5-4C01-9AE5-E10BDE0F405D}" type="presParOf" srcId="{1812F303-0055-4EEB-AC34-4A3AC3218673}" destId="{CF9C4115-2D60-425A-A263-5CDAF26B16B0}" srcOrd="14" destOrd="0" presId="urn:microsoft.com/office/officeart/2005/8/layout/hChevron3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AAD7310-D7F6-48DA-9FCA-53B78D0F49D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36E59D-B1A8-4BD5-88DA-6A914AEFD6A3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A9939B06-D725-45FC-B40D-BEE05E704E09}" type="parTrans" cxnId="{BA95161B-5E78-40B3-8BC4-386D74B5EED4}">
      <dgm:prSet/>
      <dgm:spPr/>
      <dgm:t>
        <a:bodyPr/>
        <a:lstStyle/>
        <a:p>
          <a:endParaRPr lang="en-US" sz="900"/>
        </a:p>
      </dgm:t>
    </dgm:pt>
    <dgm:pt modelId="{4626C590-36B5-4F88-8888-6B560D1C1C88}" type="sibTrans" cxnId="{BA95161B-5E78-40B3-8BC4-386D74B5EED4}">
      <dgm:prSet/>
      <dgm:spPr/>
      <dgm:t>
        <a:bodyPr/>
        <a:lstStyle/>
        <a:p>
          <a:endParaRPr lang="en-US" sz="900"/>
        </a:p>
      </dgm:t>
    </dgm:pt>
    <dgm:pt modelId="{E217F438-0CE0-4D10-8DF8-CB3EDA2BCAB6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DD7D476F-548E-4EF7-956B-5886D1CD14E7}" type="parTrans" cxnId="{330D1903-9DC0-4D73-B027-509B4A3B955C}">
      <dgm:prSet/>
      <dgm:spPr/>
      <dgm:t>
        <a:bodyPr/>
        <a:lstStyle/>
        <a:p>
          <a:endParaRPr lang="en-US" sz="900"/>
        </a:p>
      </dgm:t>
    </dgm:pt>
    <dgm:pt modelId="{9200230F-EA65-473A-949A-C1CB82046B84}" type="sibTrans" cxnId="{330D1903-9DC0-4D73-B027-509B4A3B955C}">
      <dgm:prSet/>
      <dgm:spPr/>
      <dgm:t>
        <a:bodyPr/>
        <a:lstStyle/>
        <a:p>
          <a:endParaRPr lang="en-US" sz="900"/>
        </a:p>
      </dgm:t>
    </dgm:pt>
    <dgm:pt modelId="{0E1598CE-20BC-400E-BFCD-09B0A6DF9C94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F2517820-93BC-474A-B182-1F7A03F13EE4}" type="parTrans" cxnId="{0B88E94F-CC43-43EE-B2DA-C2C180389D28}">
      <dgm:prSet/>
      <dgm:spPr/>
      <dgm:t>
        <a:bodyPr/>
        <a:lstStyle/>
        <a:p>
          <a:endParaRPr lang="en-US" sz="900"/>
        </a:p>
      </dgm:t>
    </dgm:pt>
    <dgm:pt modelId="{C7F094E1-AE6E-4982-BC93-3E9DBB9B9CDD}" type="sibTrans" cxnId="{0B88E94F-CC43-43EE-B2DA-C2C180389D28}">
      <dgm:prSet/>
      <dgm:spPr/>
      <dgm:t>
        <a:bodyPr/>
        <a:lstStyle/>
        <a:p>
          <a:endParaRPr lang="en-US" sz="900"/>
        </a:p>
      </dgm:t>
    </dgm:pt>
    <dgm:pt modelId="{E9C54172-DCD3-4763-A670-77B6DCEB9A78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93DC4C10-7277-4401-8B54-EC3FBA200401}" type="parTrans" cxnId="{8ACA2428-8115-40AC-8668-1C41429152FE}">
      <dgm:prSet/>
      <dgm:spPr/>
      <dgm:t>
        <a:bodyPr/>
        <a:lstStyle/>
        <a:p>
          <a:endParaRPr lang="en-US" sz="900"/>
        </a:p>
      </dgm:t>
    </dgm:pt>
    <dgm:pt modelId="{7139CEE6-6019-4653-BB26-8DA044EDDF21}" type="sibTrans" cxnId="{8ACA2428-8115-40AC-8668-1C41429152FE}">
      <dgm:prSet/>
      <dgm:spPr/>
      <dgm:t>
        <a:bodyPr/>
        <a:lstStyle/>
        <a:p>
          <a:endParaRPr lang="en-US" sz="900"/>
        </a:p>
      </dgm:t>
    </dgm:pt>
    <dgm:pt modelId="{14AA4832-F4F4-4D86-AB0D-5F9D88A4252C}">
      <dgm:prSet custT="1"/>
      <dgm:spPr>
        <a:solidFill>
          <a:srgbClr val="002060"/>
        </a:solidFill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</a:rPr>
            <a:t>Country Comparison</a:t>
          </a:r>
          <a:endParaRPr lang="en-US" sz="900" b="1" dirty="0">
            <a:solidFill>
              <a:schemeClr val="bg1"/>
            </a:solidFill>
          </a:endParaRPr>
        </a:p>
      </dgm:t>
    </dgm:pt>
    <dgm:pt modelId="{CABC8CBD-7708-40AF-91E1-22427CF28FA1}" type="parTrans" cxnId="{9BC6A885-FB21-4B74-801C-C810854CB9D3}">
      <dgm:prSet/>
      <dgm:spPr/>
      <dgm:t>
        <a:bodyPr/>
        <a:lstStyle/>
        <a:p>
          <a:endParaRPr lang="en-US" sz="900"/>
        </a:p>
      </dgm:t>
    </dgm:pt>
    <dgm:pt modelId="{98E0E88D-E807-46D3-9804-76FBBF03C84A}" type="sibTrans" cxnId="{9BC6A885-FB21-4B74-801C-C810854CB9D3}">
      <dgm:prSet/>
      <dgm:spPr/>
      <dgm:t>
        <a:bodyPr/>
        <a:lstStyle/>
        <a:p>
          <a:endParaRPr lang="en-US" sz="900"/>
        </a:p>
      </dgm:t>
    </dgm:pt>
    <dgm:pt modelId="{0C63E8F6-79F4-4108-B080-FE5049B1D91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F581563B-F7E4-49A4-86AF-80A945C86011}" type="parTrans" cxnId="{C0A12C0F-E965-4098-8758-1A69350FF38F}">
      <dgm:prSet/>
      <dgm:spPr/>
      <dgm:t>
        <a:bodyPr/>
        <a:lstStyle/>
        <a:p>
          <a:endParaRPr lang="en-US" sz="900"/>
        </a:p>
      </dgm:t>
    </dgm:pt>
    <dgm:pt modelId="{21040233-ACD4-4101-A412-5A9553273395}" type="sibTrans" cxnId="{C0A12C0F-E965-4098-8758-1A69350FF38F}">
      <dgm:prSet/>
      <dgm:spPr/>
      <dgm:t>
        <a:bodyPr/>
        <a:lstStyle/>
        <a:p>
          <a:endParaRPr lang="en-US" sz="900"/>
        </a:p>
      </dgm:t>
    </dgm:pt>
    <dgm:pt modelId="{AE811DC8-0973-4A4A-A297-F7DF2523D642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6B02EA19-1CAA-4361-B54C-A1D6F5094A41}" type="parTrans" cxnId="{EC894CD6-78DB-491F-BCD7-FE760512A368}">
      <dgm:prSet/>
      <dgm:spPr/>
      <dgm:t>
        <a:bodyPr/>
        <a:lstStyle/>
        <a:p>
          <a:endParaRPr lang="en-US" sz="900"/>
        </a:p>
      </dgm:t>
    </dgm:pt>
    <dgm:pt modelId="{6F945C32-EAF7-4321-93C6-8342FEBC2A39}" type="sibTrans" cxnId="{EC894CD6-78DB-491F-BCD7-FE760512A368}">
      <dgm:prSet/>
      <dgm:spPr/>
      <dgm:t>
        <a:bodyPr/>
        <a:lstStyle/>
        <a:p>
          <a:endParaRPr lang="en-US" sz="900"/>
        </a:p>
      </dgm:t>
    </dgm:pt>
    <dgm:pt modelId="{AA87B66A-4163-49D0-AB13-EC36EDC56B4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362D8B10-A06C-400D-87FD-6D8AE3CA619F}" type="parTrans" cxnId="{90D53B04-80DC-4F0B-AA61-98B7CCE9A81D}">
      <dgm:prSet/>
      <dgm:spPr/>
      <dgm:t>
        <a:bodyPr/>
        <a:lstStyle/>
        <a:p>
          <a:endParaRPr lang="en-US" sz="900"/>
        </a:p>
      </dgm:t>
    </dgm:pt>
    <dgm:pt modelId="{98E9EAFE-914C-4D51-AF02-EEBFCE0730E1}" type="sibTrans" cxnId="{90D53B04-80DC-4F0B-AA61-98B7CCE9A81D}">
      <dgm:prSet/>
      <dgm:spPr/>
      <dgm:t>
        <a:bodyPr/>
        <a:lstStyle/>
        <a:p>
          <a:endParaRPr lang="en-US" sz="900"/>
        </a:p>
      </dgm:t>
    </dgm:pt>
    <dgm:pt modelId="{1812F303-0055-4EEB-AC34-4A3AC3218673}" type="pres">
      <dgm:prSet presAssocID="{CAAD7310-D7F6-48DA-9FCA-53B78D0F49D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41EC26-DA38-454D-A1E1-38814A43BDC0}" type="pres">
      <dgm:prSet presAssocID="{9036E59D-B1A8-4BD5-88DA-6A914AEFD6A3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58099C-E493-4D04-98EC-7A60162B60A7}" type="pres">
      <dgm:prSet presAssocID="{4626C590-36B5-4F88-8888-6B560D1C1C88}" presName="parSpace" presStyleCnt="0"/>
      <dgm:spPr/>
    </dgm:pt>
    <dgm:pt modelId="{5A281C77-1E7D-4DFB-ACA8-610443837436}" type="pres">
      <dgm:prSet presAssocID="{E217F438-0CE0-4D10-8DF8-CB3EDA2BCAB6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FF5B8D-5EFC-41EF-A827-92AF84B44A79}" type="pres">
      <dgm:prSet presAssocID="{9200230F-EA65-473A-949A-C1CB82046B84}" presName="parSpace" presStyleCnt="0"/>
      <dgm:spPr/>
    </dgm:pt>
    <dgm:pt modelId="{B3D38054-A0B4-4D32-BE21-C6EC5AB979A6}" type="pres">
      <dgm:prSet presAssocID="{0E1598CE-20BC-400E-BFCD-09B0A6DF9C94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2A7921-7346-4E5B-BE45-457B3C2FDF2C}" type="pres">
      <dgm:prSet presAssocID="{C7F094E1-AE6E-4982-BC93-3E9DBB9B9CDD}" presName="parSpace" presStyleCnt="0"/>
      <dgm:spPr/>
    </dgm:pt>
    <dgm:pt modelId="{AAAE31BE-A926-48AA-9869-68BE0248BB84}" type="pres">
      <dgm:prSet presAssocID="{E9C54172-DCD3-4763-A670-77B6DCEB9A78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56B6BF-853C-4EAA-B27C-BC5EEC06EFFA}" type="pres">
      <dgm:prSet presAssocID="{7139CEE6-6019-4653-BB26-8DA044EDDF21}" presName="parSpace" presStyleCnt="0"/>
      <dgm:spPr/>
    </dgm:pt>
    <dgm:pt modelId="{B9D515E8-EFEF-440D-8ECB-EF0CF401C856}" type="pres">
      <dgm:prSet presAssocID="{14AA4832-F4F4-4D86-AB0D-5F9D88A4252C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175233-9D2B-45E8-8243-09972921E191}" type="pres">
      <dgm:prSet presAssocID="{98E0E88D-E807-46D3-9804-76FBBF03C84A}" presName="parSpace" presStyleCnt="0"/>
      <dgm:spPr/>
    </dgm:pt>
    <dgm:pt modelId="{25C793E7-4352-4637-9BCC-E60CB8454F8D}" type="pres">
      <dgm:prSet presAssocID="{0C63E8F6-79F4-4108-B080-FE5049B1D91B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331284-A0B7-4F8A-8485-24B2D1E0029C}" type="pres">
      <dgm:prSet presAssocID="{21040233-ACD4-4101-A412-5A9553273395}" presName="parSpace" presStyleCnt="0"/>
      <dgm:spPr/>
    </dgm:pt>
    <dgm:pt modelId="{700310A7-E63D-447A-86EF-2C0932202835}" type="pres">
      <dgm:prSet presAssocID="{AE811DC8-0973-4A4A-A297-F7DF2523D64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01369-FEAC-4AA4-8480-95F0064DD9BA}" type="pres">
      <dgm:prSet presAssocID="{6F945C32-EAF7-4321-93C6-8342FEBC2A39}" presName="parSpace" presStyleCnt="0"/>
      <dgm:spPr/>
    </dgm:pt>
    <dgm:pt modelId="{CF9C4115-2D60-425A-A263-5CDAF26B16B0}" type="pres">
      <dgm:prSet presAssocID="{AA87B66A-4163-49D0-AB13-EC36EDC56B4B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2D2C6D0-245F-4267-AECD-FBA77F3B2F2C}" type="presOf" srcId="{9036E59D-B1A8-4BD5-88DA-6A914AEFD6A3}" destId="{7441EC26-DA38-454D-A1E1-38814A43BDC0}" srcOrd="0" destOrd="0" presId="urn:microsoft.com/office/officeart/2005/8/layout/hChevron3"/>
    <dgm:cxn modelId="{EC894CD6-78DB-491F-BCD7-FE760512A368}" srcId="{CAAD7310-D7F6-48DA-9FCA-53B78D0F49DB}" destId="{AE811DC8-0973-4A4A-A297-F7DF2523D642}" srcOrd="6" destOrd="0" parTransId="{6B02EA19-1CAA-4361-B54C-A1D6F5094A41}" sibTransId="{6F945C32-EAF7-4321-93C6-8342FEBC2A39}"/>
    <dgm:cxn modelId="{BA28C8C0-32F6-4526-BE89-BE41B974A39A}" type="presOf" srcId="{14AA4832-F4F4-4D86-AB0D-5F9D88A4252C}" destId="{B9D515E8-EFEF-440D-8ECB-EF0CF401C856}" srcOrd="0" destOrd="0" presId="urn:microsoft.com/office/officeart/2005/8/layout/hChevron3"/>
    <dgm:cxn modelId="{4D7BE34B-11EC-482E-9443-AC947E6BBD69}" type="presOf" srcId="{CAAD7310-D7F6-48DA-9FCA-53B78D0F49DB}" destId="{1812F303-0055-4EEB-AC34-4A3AC3218673}" srcOrd="0" destOrd="0" presId="urn:microsoft.com/office/officeart/2005/8/layout/hChevron3"/>
    <dgm:cxn modelId="{B8F98F57-E40C-4A7D-AF29-11363116D934}" type="presOf" srcId="{E9C54172-DCD3-4763-A670-77B6DCEB9A78}" destId="{AAAE31BE-A926-48AA-9869-68BE0248BB84}" srcOrd="0" destOrd="0" presId="urn:microsoft.com/office/officeart/2005/8/layout/hChevron3"/>
    <dgm:cxn modelId="{99DE40B1-E1DC-49B2-A58D-513BB1588FD4}" type="presOf" srcId="{AA87B66A-4163-49D0-AB13-EC36EDC56B4B}" destId="{CF9C4115-2D60-425A-A263-5CDAF26B16B0}" srcOrd="0" destOrd="0" presId="urn:microsoft.com/office/officeart/2005/8/layout/hChevron3"/>
    <dgm:cxn modelId="{737A8B25-2E43-41C5-9929-47415A8BE812}" type="presOf" srcId="{0E1598CE-20BC-400E-BFCD-09B0A6DF9C94}" destId="{B3D38054-A0B4-4D32-BE21-C6EC5AB979A6}" srcOrd="0" destOrd="0" presId="urn:microsoft.com/office/officeart/2005/8/layout/hChevron3"/>
    <dgm:cxn modelId="{8ACA2428-8115-40AC-8668-1C41429152FE}" srcId="{CAAD7310-D7F6-48DA-9FCA-53B78D0F49DB}" destId="{E9C54172-DCD3-4763-A670-77B6DCEB9A78}" srcOrd="3" destOrd="0" parTransId="{93DC4C10-7277-4401-8B54-EC3FBA200401}" sibTransId="{7139CEE6-6019-4653-BB26-8DA044EDDF21}"/>
    <dgm:cxn modelId="{90D53B04-80DC-4F0B-AA61-98B7CCE9A81D}" srcId="{CAAD7310-D7F6-48DA-9FCA-53B78D0F49DB}" destId="{AA87B66A-4163-49D0-AB13-EC36EDC56B4B}" srcOrd="7" destOrd="0" parTransId="{362D8B10-A06C-400D-87FD-6D8AE3CA619F}" sibTransId="{98E9EAFE-914C-4D51-AF02-EEBFCE0730E1}"/>
    <dgm:cxn modelId="{630A1BDF-EF5F-4854-B6FD-815A456E761C}" type="presOf" srcId="{E217F438-0CE0-4D10-8DF8-CB3EDA2BCAB6}" destId="{5A281C77-1E7D-4DFB-ACA8-610443837436}" srcOrd="0" destOrd="0" presId="urn:microsoft.com/office/officeart/2005/8/layout/hChevron3"/>
    <dgm:cxn modelId="{18CBACDA-F5DC-4A6B-BD0C-A2FB9423711A}" type="presOf" srcId="{0C63E8F6-79F4-4108-B080-FE5049B1D91B}" destId="{25C793E7-4352-4637-9BCC-E60CB8454F8D}" srcOrd="0" destOrd="0" presId="urn:microsoft.com/office/officeart/2005/8/layout/hChevron3"/>
    <dgm:cxn modelId="{5592C553-39C0-48F5-94B4-FBD0354EAA51}" type="presOf" srcId="{AE811DC8-0973-4A4A-A297-F7DF2523D642}" destId="{700310A7-E63D-447A-86EF-2C0932202835}" srcOrd="0" destOrd="0" presId="urn:microsoft.com/office/officeart/2005/8/layout/hChevron3"/>
    <dgm:cxn modelId="{C0A12C0F-E965-4098-8758-1A69350FF38F}" srcId="{CAAD7310-D7F6-48DA-9FCA-53B78D0F49DB}" destId="{0C63E8F6-79F4-4108-B080-FE5049B1D91B}" srcOrd="5" destOrd="0" parTransId="{F581563B-F7E4-49A4-86AF-80A945C86011}" sibTransId="{21040233-ACD4-4101-A412-5A9553273395}"/>
    <dgm:cxn modelId="{0B88E94F-CC43-43EE-B2DA-C2C180389D28}" srcId="{CAAD7310-D7F6-48DA-9FCA-53B78D0F49DB}" destId="{0E1598CE-20BC-400E-BFCD-09B0A6DF9C94}" srcOrd="2" destOrd="0" parTransId="{F2517820-93BC-474A-B182-1F7A03F13EE4}" sibTransId="{C7F094E1-AE6E-4982-BC93-3E9DBB9B9CDD}"/>
    <dgm:cxn modelId="{330D1903-9DC0-4D73-B027-509B4A3B955C}" srcId="{CAAD7310-D7F6-48DA-9FCA-53B78D0F49DB}" destId="{E217F438-0CE0-4D10-8DF8-CB3EDA2BCAB6}" srcOrd="1" destOrd="0" parTransId="{DD7D476F-548E-4EF7-956B-5886D1CD14E7}" sibTransId="{9200230F-EA65-473A-949A-C1CB82046B84}"/>
    <dgm:cxn modelId="{9BC6A885-FB21-4B74-801C-C810854CB9D3}" srcId="{CAAD7310-D7F6-48DA-9FCA-53B78D0F49DB}" destId="{14AA4832-F4F4-4D86-AB0D-5F9D88A4252C}" srcOrd="4" destOrd="0" parTransId="{CABC8CBD-7708-40AF-91E1-22427CF28FA1}" sibTransId="{98E0E88D-E807-46D3-9804-76FBBF03C84A}"/>
    <dgm:cxn modelId="{BA95161B-5E78-40B3-8BC4-386D74B5EED4}" srcId="{CAAD7310-D7F6-48DA-9FCA-53B78D0F49DB}" destId="{9036E59D-B1A8-4BD5-88DA-6A914AEFD6A3}" srcOrd="0" destOrd="0" parTransId="{A9939B06-D725-45FC-B40D-BEE05E704E09}" sibTransId="{4626C590-36B5-4F88-8888-6B560D1C1C88}"/>
    <dgm:cxn modelId="{A78960C6-40E9-408E-853F-68DEA506C22F}" type="presParOf" srcId="{1812F303-0055-4EEB-AC34-4A3AC3218673}" destId="{7441EC26-DA38-454D-A1E1-38814A43BDC0}" srcOrd="0" destOrd="0" presId="urn:microsoft.com/office/officeart/2005/8/layout/hChevron3"/>
    <dgm:cxn modelId="{E1178417-1C01-4AD3-9F51-37B7CB207B1C}" type="presParOf" srcId="{1812F303-0055-4EEB-AC34-4A3AC3218673}" destId="{E858099C-E493-4D04-98EC-7A60162B60A7}" srcOrd="1" destOrd="0" presId="urn:microsoft.com/office/officeart/2005/8/layout/hChevron3"/>
    <dgm:cxn modelId="{C6D8371A-3447-4AA9-9CEE-EE11E6C58BDE}" type="presParOf" srcId="{1812F303-0055-4EEB-AC34-4A3AC3218673}" destId="{5A281C77-1E7D-4DFB-ACA8-610443837436}" srcOrd="2" destOrd="0" presId="urn:microsoft.com/office/officeart/2005/8/layout/hChevron3"/>
    <dgm:cxn modelId="{C1A73C2B-47D8-48A6-889D-0A5A701AB242}" type="presParOf" srcId="{1812F303-0055-4EEB-AC34-4A3AC3218673}" destId="{ADFF5B8D-5EFC-41EF-A827-92AF84B44A79}" srcOrd="3" destOrd="0" presId="urn:microsoft.com/office/officeart/2005/8/layout/hChevron3"/>
    <dgm:cxn modelId="{BE79267B-9396-460F-93C1-3C40C8091A28}" type="presParOf" srcId="{1812F303-0055-4EEB-AC34-4A3AC3218673}" destId="{B3D38054-A0B4-4D32-BE21-C6EC5AB979A6}" srcOrd="4" destOrd="0" presId="urn:microsoft.com/office/officeart/2005/8/layout/hChevron3"/>
    <dgm:cxn modelId="{4CAEB211-A437-47FB-825B-9C569FB1AD8D}" type="presParOf" srcId="{1812F303-0055-4EEB-AC34-4A3AC3218673}" destId="{1F2A7921-7346-4E5B-BE45-457B3C2FDF2C}" srcOrd="5" destOrd="0" presId="urn:microsoft.com/office/officeart/2005/8/layout/hChevron3"/>
    <dgm:cxn modelId="{95E5AC1A-8820-41A1-83C5-6E104E574A81}" type="presParOf" srcId="{1812F303-0055-4EEB-AC34-4A3AC3218673}" destId="{AAAE31BE-A926-48AA-9869-68BE0248BB84}" srcOrd="6" destOrd="0" presId="urn:microsoft.com/office/officeart/2005/8/layout/hChevron3"/>
    <dgm:cxn modelId="{FA6EC58D-B3D3-426A-8411-1C0BCB25EEF8}" type="presParOf" srcId="{1812F303-0055-4EEB-AC34-4A3AC3218673}" destId="{DD56B6BF-853C-4EAA-B27C-BC5EEC06EFFA}" srcOrd="7" destOrd="0" presId="urn:microsoft.com/office/officeart/2005/8/layout/hChevron3"/>
    <dgm:cxn modelId="{43C8535C-1F26-4876-B368-6FA1E9C3C45E}" type="presParOf" srcId="{1812F303-0055-4EEB-AC34-4A3AC3218673}" destId="{B9D515E8-EFEF-440D-8ECB-EF0CF401C856}" srcOrd="8" destOrd="0" presId="urn:microsoft.com/office/officeart/2005/8/layout/hChevron3"/>
    <dgm:cxn modelId="{FA1F4A0E-3706-4F0F-ABE4-89E8D441154A}" type="presParOf" srcId="{1812F303-0055-4EEB-AC34-4A3AC3218673}" destId="{8E175233-9D2B-45E8-8243-09972921E191}" srcOrd="9" destOrd="0" presId="urn:microsoft.com/office/officeart/2005/8/layout/hChevron3"/>
    <dgm:cxn modelId="{030F6369-F521-4D5A-BAE6-C8830266C3E6}" type="presParOf" srcId="{1812F303-0055-4EEB-AC34-4A3AC3218673}" destId="{25C793E7-4352-4637-9BCC-E60CB8454F8D}" srcOrd="10" destOrd="0" presId="urn:microsoft.com/office/officeart/2005/8/layout/hChevron3"/>
    <dgm:cxn modelId="{B737967E-D27A-462A-8CC5-AFFBACEA3169}" type="presParOf" srcId="{1812F303-0055-4EEB-AC34-4A3AC3218673}" destId="{E1331284-A0B7-4F8A-8485-24B2D1E0029C}" srcOrd="11" destOrd="0" presId="urn:microsoft.com/office/officeart/2005/8/layout/hChevron3"/>
    <dgm:cxn modelId="{2DF9CFD6-2A82-4E76-92B5-F878F56CE95A}" type="presParOf" srcId="{1812F303-0055-4EEB-AC34-4A3AC3218673}" destId="{700310A7-E63D-447A-86EF-2C0932202835}" srcOrd="12" destOrd="0" presId="urn:microsoft.com/office/officeart/2005/8/layout/hChevron3"/>
    <dgm:cxn modelId="{ACD8F78F-FC64-416B-9282-86750C43ACEE}" type="presParOf" srcId="{1812F303-0055-4EEB-AC34-4A3AC3218673}" destId="{41101369-FEAC-4AA4-8480-95F0064DD9BA}" srcOrd="13" destOrd="0" presId="urn:microsoft.com/office/officeart/2005/8/layout/hChevron3"/>
    <dgm:cxn modelId="{D6254B51-3F84-4607-9B2F-765B3416408F}" type="presParOf" srcId="{1812F303-0055-4EEB-AC34-4A3AC3218673}" destId="{CF9C4115-2D60-425A-A263-5CDAF26B16B0}" srcOrd="14" destOrd="0" presId="urn:microsoft.com/office/officeart/2005/8/layout/hChevron3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AAD7310-D7F6-48DA-9FCA-53B78D0F49D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36E59D-B1A8-4BD5-88DA-6A914AEFD6A3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A9939B06-D725-45FC-B40D-BEE05E704E09}" type="parTrans" cxnId="{BA95161B-5E78-40B3-8BC4-386D74B5EED4}">
      <dgm:prSet/>
      <dgm:spPr/>
      <dgm:t>
        <a:bodyPr/>
        <a:lstStyle/>
        <a:p>
          <a:endParaRPr lang="en-US" sz="900"/>
        </a:p>
      </dgm:t>
    </dgm:pt>
    <dgm:pt modelId="{4626C590-36B5-4F88-8888-6B560D1C1C88}" type="sibTrans" cxnId="{BA95161B-5E78-40B3-8BC4-386D74B5EED4}">
      <dgm:prSet/>
      <dgm:spPr/>
      <dgm:t>
        <a:bodyPr/>
        <a:lstStyle/>
        <a:p>
          <a:endParaRPr lang="en-US" sz="900"/>
        </a:p>
      </dgm:t>
    </dgm:pt>
    <dgm:pt modelId="{E217F438-0CE0-4D10-8DF8-CB3EDA2BCAB6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DD7D476F-548E-4EF7-956B-5886D1CD14E7}" type="parTrans" cxnId="{330D1903-9DC0-4D73-B027-509B4A3B955C}">
      <dgm:prSet/>
      <dgm:spPr/>
      <dgm:t>
        <a:bodyPr/>
        <a:lstStyle/>
        <a:p>
          <a:endParaRPr lang="en-US" sz="900"/>
        </a:p>
      </dgm:t>
    </dgm:pt>
    <dgm:pt modelId="{9200230F-EA65-473A-949A-C1CB82046B84}" type="sibTrans" cxnId="{330D1903-9DC0-4D73-B027-509B4A3B955C}">
      <dgm:prSet/>
      <dgm:spPr/>
      <dgm:t>
        <a:bodyPr/>
        <a:lstStyle/>
        <a:p>
          <a:endParaRPr lang="en-US" sz="900"/>
        </a:p>
      </dgm:t>
    </dgm:pt>
    <dgm:pt modelId="{0E1598CE-20BC-400E-BFCD-09B0A6DF9C94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F2517820-93BC-474A-B182-1F7A03F13EE4}" type="parTrans" cxnId="{0B88E94F-CC43-43EE-B2DA-C2C180389D28}">
      <dgm:prSet/>
      <dgm:spPr/>
      <dgm:t>
        <a:bodyPr/>
        <a:lstStyle/>
        <a:p>
          <a:endParaRPr lang="en-US" sz="900"/>
        </a:p>
      </dgm:t>
    </dgm:pt>
    <dgm:pt modelId="{C7F094E1-AE6E-4982-BC93-3E9DBB9B9CDD}" type="sibTrans" cxnId="{0B88E94F-CC43-43EE-B2DA-C2C180389D28}">
      <dgm:prSet/>
      <dgm:spPr/>
      <dgm:t>
        <a:bodyPr/>
        <a:lstStyle/>
        <a:p>
          <a:endParaRPr lang="en-US" sz="900"/>
        </a:p>
      </dgm:t>
    </dgm:pt>
    <dgm:pt modelId="{E9C54172-DCD3-4763-A670-77B6DCEB9A78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93DC4C10-7277-4401-8B54-EC3FBA200401}" type="parTrans" cxnId="{8ACA2428-8115-40AC-8668-1C41429152FE}">
      <dgm:prSet/>
      <dgm:spPr/>
      <dgm:t>
        <a:bodyPr/>
        <a:lstStyle/>
        <a:p>
          <a:endParaRPr lang="en-US" sz="900"/>
        </a:p>
      </dgm:t>
    </dgm:pt>
    <dgm:pt modelId="{7139CEE6-6019-4653-BB26-8DA044EDDF21}" type="sibTrans" cxnId="{8ACA2428-8115-40AC-8668-1C41429152FE}">
      <dgm:prSet/>
      <dgm:spPr/>
      <dgm:t>
        <a:bodyPr/>
        <a:lstStyle/>
        <a:p>
          <a:endParaRPr lang="en-US" sz="900"/>
        </a:p>
      </dgm:t>
    </dgm:pt>
    <dgm:pt modelId="{14AA4832-F4F4-4D86-AB0D-5F9D88A4252C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CABC8CBD-7708-40AF-91E1-22427CF28FA1}" type="parTrans" cxnId="{9BC6A885-FB21-4B74-801C-C810854CB9D3}">
      <dgm:prSet/>
      <dgm:spPr/>
      <dgm:t>
        <a:bodyPr/>
        <a:lstStyle/>
        <a:p>
          <a:endParaRPr lang="en-US" sz="900"/>
        </a:p>
      </dgm:t>
    </dgm:pt>
    <dgm:pt modelId="{98E0E88D-E807-46D3-9804-76FBBF03C84A}" type="sibTrans" cxnId="{9BC6A885-FB21-4B74-801C-C810854CB9D3}">
      <dgm:prSet/>
      <dgm:spPr/>
      <dgm:t>
        <a:bodyPr/>
        <a:lstStyle/>
        <a:p>
          <a:endParaRPr lang="en-US" sz="900"/>
        </a:p>
      </dgm:t>
    </dgm:pt>
    <dgm:pt modelId="{0C63E8F6-79F4-4108-B080-FE5049B1D91B}">
      <dgm:prSet custT="1"/>
      <dgm:spPr>
        <a:solidFill>
          <a:srgbClr val="002060"/>
        </a:solidFill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</a:rPr>
            <a:t>Future Growth Prospects</a:t>
          </a:r>
          <a:endParaRPr lang="en-US" sz="900" b="1" dirty="0">
            <a:solidFill>
              <a:schemeClr val="bg1"/>
            </a:solidFill>
          </a:endParaRPr>
        </a:p>
      </dgm:t>
    </dgm:pt>
    <dgm:pt modelId="{F581563B-F7E4-49A4-86AF-80A945C86011}" type="parTrans" cxnId="{C0A12C0F-E965-4098-8758-1A69350FF38F}">
      <dgm:prSet/>
      <dgm:spPr/>
      <dgm:t>
        <a:bodyPr/>
        <a:lstStyle/>
        <a:p>
          <a:endParaRPr lang="en-US" sz="900"/>
        </a:p>
      </dgm:t>
    </dgm:pt>
    <dgm:pt modelId="{21040233-ACD4-4101-A412-5A9553273395}" type="sibTrans" cxnId="{C0A12C0F-E965-4098-8758-1A69350FF38F}">
      <dgm:prSet/>
      <dgm:spPr/>
      <dgm:t>
        <a:bodyPr/>
        <a:lstStyle/>
        <a:p>
          <a:endParaRPr lang="en-US" sz="900"/>
        </a:p>
      </dgm:t>
    </dgm:pt>
    <dgm:pt modelId="{AE811DC8-0973-4A4A-A297-F7DF2523D642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6B02EA19-1CAA-4361-B54C-A1D6F5094A41}" type="parTrans" cxnId="{EC894CD6-78DB-491F-BCD7-FE760512A368}">
      <dgm:prSet/>
      <dgm:spPr/>
      <dgm:t>
        <a:bodyPr/>
        <a:lstStyle/>
        <a:p>
          <a:endParaRPr lang="en-US" sz="900"/>
        </a:p>
      </dgm:t>
    </dgm:pt>
    <dgm:pt modelId="{6F945C32-EAF7-4321-93C6-8342FEBC2A39}" type="sibTrans" cxnId="{EC894CD6-78DB-491F-BCD7-FE760512A368}">
      <dgm:prSet/>
      <dgm:spPr/>
      <dgm:t>
        <a:bodyPr/>
        <a:lstStyle/>
        <a:p>
          <a:endParaRPr lang="en-US" sz="900"/>
        </a:p>
      </dgm:t>
    </dgm:pt>
    <dgm:pt modelId="{AA87B66A-4163-49D0-AB13-EC36EDC56B4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362D8B10-A06C-400D-87FD-6D8AE3CA619F}" type="parTrans" cxnId="{90D53B04-80DC-4F0B-AA61-98B7CCE9A81D}">
      <dgm:prSet/>
      <dgm:spPr/>
      <dgm:t>
        <a:bodyPr/>
        <a:lstStyle/>
        <a:p>
          <a:endParaRPr lang="en-US" sz="900"/>
        </a:p>
      </dgm:t>
    </dgm:pt>
    <dgm:pt modelId="{98E9EAFE-914C-4D51-AF02-EEBFCE0730E1}" type="sibTrans" cxnId="{90D53B04-80DC-4F0B-AA61-98B7CCE9A81D}">
      <dgm:prSet/>
      <dgm:spPr/>
      <dgm:t>
        <a:bodyPr/>
        <a:lstStyle/>
        <a:p>
          <a:endParaRPr lang="en-US" sz="900"/>
        </a:p>
      </dgm:t>
    </dgm:pt>
    <dgm:pt modelId="{1812F303-0055-4EEB-AC34-4A3AC3218673}" type="pres">
      <dgm:prSet presAssocID="{CAAD7310-D7F6-48DA-9FCA-53B78D0F49D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41EC26-DA38-454D-A1E1-38814A43BDC0}" type="pres">
      <dgm:prSet presAssocID="{9036E59D-B1A8-4BD5-88DA-6A914AEFD6A3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58099C-E493-4D04-98EC-7A60162B60A7}" type="pres">
      <dgm:prSet presAssocID="{4626C590-36B5-4F88-8888-6B560D1C1C88}" presName="parSpace" presStyleCnt="0"/>
      <dgm:spPr/>
    </dgm:pt>
    <dgm:pt modelId="{5A281C77-1E7D-4DFB-ACA8-610443837436}" type="pres">
      <dgm:prSet presAssocID="{E217F438-0CE0-4D10-8DF8-CB3EDA2BCAB6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FF5B8D-5EFC-41EF-A827-92AF84B44A79}" type="pres">
      <dgm:prSet presAssocID="{9200230F-EA65-473A-949A-C1CB82046B84}" presName="parSpace" presStyleCnt="0"/>
      <dgm:spPr/>
    </dgm:pt>
    <dgm:pt modelId="{B3D38054-A0B4-4D32-BE21-C6EC5AB979A6}" type="pres">
      <dgm:prSet presAssocID="{0E1598CE-20BC-400E-BFCD-09B0A6DF9C94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2A7921-7346-4E5B-BE45-457B3C2FDF2C}" type="pres">
      <dgm:prSet presAssocID="{C7F094E1-AE6E-4982-BC93-3E9DBB9B9CDD}" presName="parSpace" presStyleCnt="0"/>
      <dgm:spPr/>
    </dgm:pt>
    <dgm:pt modelId="{AAAE31BE-A926-48AA-9869-68BE0248BB84}" type="pres">
      <dgm:prSet presAssocID="{E9C54172-DCD3-4763-A670-77B6DCEB9A78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56B6BF-853C-4EAA-B27C-BC5EEC06EFFA}" type="pres">
      <dgm:prSet presAssocID="{7139CEE6-6019-4653-BB26-8DA044EDDF21}" presName="parSpace" presStyleCnt="0"/>
      <dgm:spPr/>
    </dgm:pt>
    <dgm:pt modelId="{B9D515E8-EFEF-440D-8ECB-EF0CF401C856}" type="pres">
      <dgm:prSet presAssocID="{14AA4832-F4F4-4D86-AB0D-5F9D88A4252C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175233-9D2B-45E8-8243-09972921E191}" type="pres">
      <dgm:prSet presAssocID="{98E0E88D-E807-46D3-9804-76FBBF03C84A}" presName="parSpace" presStyleCnt="0"/>
      <dgm:spPr/>
    </dgm:pt>
    <dgm:pt modelId="{25C793E7-4352-4637-9BCC-E60CB8454F8D}" type="pres">
      <dgm:prSet presAssocID="{0C63E8F6-79F4-4108-B080-FE5049B1D91B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331284-A0B7-4F8A-8485-24B2D1E0029C}" type="pres">
      <dgm:prSet presAssocID="{21040233-ACD4-4101-A412-5A9553273395}" presName="parSpace" presStyleCnt="0"/>
      <dgm:spPr/>
    </dgm:pt>
    <dgm:pt modelId="{700310A7-E63D-447A-86EF-2C0932202835}" type="pres">
      <dgm:prSet presAssocID="{AE811DC8-0973-4A4A-A297-F7DF2523D64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01369-FEAC-4AA4-8480-95F0064DD9BA}" type="pres">
      <dgm:prSet presAssocID="{6F945C32-EAF7-4321-93C6-8342FEBC2A39}" presName="parSpace" presStyleCnt="0"/>
      <dgm:spPr/>
    </dgm:pt>
    <dgm:pt modelId="{CF9C4115-2D60-425A-A263-5CDAF26B16B0}" type="pres">
      <dgm:prSet presAssocID="{AA87B66A-4163-49D0-AB13-EC36EDC56B4B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B2E6A48-2156-476A-98CE-94716BC072A9}" type="presOf" srcId="{0C63E8F6-79F4-4108-B080-FE5049B1D91B}" destId="{25C793E7-4352-4637-9BCC-E60CB8454F8D}" srcOrd="0" destOrd="0" presId="urn:microsoft.com/office/officeart/2005/8/layout/hChevron3"/>
    <dgm:cxn modelId="{D40E92B3-2807-422F-8F07-92EA97F9EE88}" type="presOf" srcId="{14AA4832-F4F4-4D86-AB0D-5F9D88A4252C}" destId="{B9D515E8-EFEF-440D-8ECB-EF0CF401C856}" srcOrd="0" destOrd="0" presId="urn:microsoft.com/office/officeart/2005/8/layout/hChevron3"/>
    <dgm:cxn modelId="{EC894CD6-78DB-491F-BCD7-FE760512A368}" srcId="{CAAD7310-D7F6-48DA-9FCA-53B78D0F49DB}" destId="{AE811DC8-0973-4A4A-A297-F7DF2523D642}" srcOrd="6" destOrd="0" parTransId="{6B02EA19-1CAA-4361-B54C-A1D6F5094A41}" sibTransId="{6F945C32-EAF7-4321-93C6-8342FEBC2A39}"/>
    <dgm:cxn modelId="{8ACA2428-8115-40AC-8668-1C41429152FE}" srcId="{CAAD7310-D7F6-48DA-9FCA-53B78D0F49DB}" destId="{E9C54172-DCD3-4763-A670-77B6DCEB9A78}" srcOrd="3" destOrd="0" parTransId="{93DC4C10-7277-4401-8B54-EC3FBA200401}" sibTransId="{7139CEE6-6019-4653-BB26-8DA044EDDF21}"/>
    <dgm:cxn modelId="{90D53B04-80DC-4F0B-AA61-98B7CCE9A81D}" srcId="{CAAD7310-D7F6-48DA-9FCA-53B78D0F49DB}" destId="{AA87B66A-4163-49D0-AB13-EC36EDC56B4B}" srcOrd="7" destOrd="0" parTransId="{362D8B10-A06C-400D-87FD-6D8AE3CA619F}" sibTransId="{98E9EAFE-914C-4D51-AF02-EEBFCE0730E1}"/>
    <dgm:cxn modelId="{7EA1B4E2-4D22-4D94-AD65-A2AE0A03C55B}" type="presOf" srcId="{AE811DC8-0973-4A4A-A297-F7DF2523D642}" destId="{700310A7-E63D-447A-86EF-2C0932202835}" srcOrd="0" destOrd="0" presId="urn:microsoft.com/office/officeart/2005/8/layout/hChevron3"/>
    <dgm:cxn modelId="{7463F8E5-C559-4530-9FC2-EF35B90F0765}" type="presOf" srcId="{CAAD7310-D7F6-48DA-9FCA-53B78D0F49DB}" destId="{1812F303-0055-4EEB-AC34-4A3AC3218673}" srcOrd="0" destOrd="0" presId="urn:microsoft.com/office/officeart/2005/8/layout/hChevron3"/>
    <dgm:cxn modelId="{557421DA-AEBD-4FCF-A77E-FFA1DD5D0356}" type="presOf" srcId="{AA87B66A-4163-49D0-AB13-EC36EDC56B4B}" destId="{CF9C4115-2D60-425A-A263-5CDAF26B16B0}" srcOrd="0" destOrd="0" presId="urn:microsoft.com/office/officeart/2005/8/layout/hChevron3"/>
    <dgm:cxn modelId="{8D02742B-DDBD-4E77-A8EE-411442BD0F94}" type="presOf" srcId="{9036E59D-B1A8-4BD5-88DA-6A914AEFD6A3}" destId="{7441EC26-DA38-454D-A1E1-38814A43BDC0}" srcOrd="0" destOrd="0" presId="urn:microsoft.com/office/officeart/2005/8/layout/hChevron3"/>
    <dgm:cxn modelId="{C0A12C0F-E965-4098-8758-1A69350FF38F}" srcId="{CAAD7310-D7F6-48DA-9FCA-53B78D0F49DB}" destId="{0C63E8F6-79F4-4108-B080-FE5049B1D91B}" srcOrd="5" destOrd="0" parTransId="{F581563B-F7E4-49A4-86AF-80A945C86011}" sibTransId="{21040233-ACD4-4101-A412-5A9553273395}"/>
    <dgm:cxn modelId="{7A7864F7-4E43-4D7E-BBF3-89F9E0DCDFEE}" type="presOf" srcId="{E217F438-0CE0-4D10-8DF8-CB3EDA2BCAB6}" destId="{5A281C77-1E7D-4DFB-ACA8-610443837436}" srcOrd="0" destOrd="0" presId="urn:microsoft.com/office/officeart/2005/8/layout/hChevron3"/>
    <dgm:cxn modelId="{0B88E94F-CC43-43EE-B2DA-C2C180389D28}" srcId="{CAAD7310-D7F6-48DA-9FCA-53B78D0F49DB}" destId="{0E1598CE-20BC-400E-BFCD-09B0A6DF9C94}" srcOrd="2" destOrd="0" parTransId="{F2517820-93BC-474A-B182-1F7A03F13EE4}" sibTransId="{C7F094E1-AE6E-4982-BC93-3E9DBB9B9CDD}"/>
    <dgm:cxn modelId="{330D1903-9DC0-4D73-B027-509B4A3B955C}" srcId="{CAAD7310-D7F6-48DA-9FCA-53B78D0F49DB}" destId="{E217F438-0CE0-4D10-8DF8-CB3EDA2BCAB6}" srcOrd="1" destOrd="0" parTransId="{DD7D476F-548E-4EF7-956B-5886D1CD14E7}" sibTransId="{9200230F-EA65-473A-949A-C1CB82046B84}"/>
    <dgm:cxn modelId="{AD2D6BF5-1281-465D-BFC3-10E295DB4CED}" type="presOf" srcId="{E9C54172-DCD3-4763-A670-77B6DCEB9A78}" destId="{AAAE31BE-A926-48AA-9869-68BE0248BB84}" srcOrd="0" destOrd="0" presId="urn:microsoft.com/office/officeart/2005/8/layout/hChevron3"/>
    <dgm:cxn modelId="{496A2F72-841D-492C-8FE5-5D658BBBF6F1}" type="presOf" srcId="{0E1598CE-20BC-400E-BFCD-09B0A6DF9C94}" destId="{B3D38054-A0B4-4D32-BE21-C6EC5AB979A6}" srcOrd="0" destOrd="0" presId="urn:microsoft.com/office/officeart/2005/8/layout/hChevron3"/>
    <dgm:cxn modelId="{9BC6A885-FB21-4B74-801C-C810854CB9D3}" srcId="{CAAD7310-D7F6-48DA-9FCA-53B78D0F49DB}" destId="{14AA4832-F4F4-4D86-AB0D-5F9D88A4252C}" srcOrd="4" destOrd="0" parTransId="{CABC8CBD-7708-40AF-91E1-22427CF28FA1}" sibTransId="{98E0E88D-E807-46D3-9804-76FBBF03C84A}"/>
    <dgm:cxn modelId="{BA95161B-5E78-40B3-8BC4-386D74B5EED4}" srcId="{CAAD7310-D7F6-48DA-9FCA-53B78D0F49DB}" destId="{9036E59D-B1A8-4BD5-88DA-6A914AEFD6A3}" srcOrd="0" destOrd="0" parTransId="{A9939B06-D725-45FC-B40D-BEE05E704E09}" sibTransId="{4626C590-36B5-4F88-8888-6B560D1C1C88}"/>
    <dgm:cxn modelId="{D3F0BD68-923C-4973-83D5-CB493B747061}" type="presParOf" srcId="{1812F303-0055-4EEB-AC34-4A3AC3218673}" destId="{7441EC26-DA38-454D-A1E1-38814A43BDC0}" srcOrd="0" destOrd="0" presId="urn:microsoft.com/office/officeart/2005/8/layout/hChevron3"/>
    <dgm:cxn modelId="{370E4019-8609-406E-A4D4-FF63BC49DB67}" type="presParOf" srcId="{1812F303-0055-4EEB-AC34-4A3AC3218673}" destId="{E858099C-E493-4D04-98EC-7A60162B60A7}" srcOrd="1" destOrd="0" presId="urn:microsoft.com/office/officeart/2005/8/layout/hChevron3"/>
    <dgm:cxn modelId="{549AD437-3CD8-40C6-BC56-7253F66840F4}" type="presParOf" srcId="{1812F303-0055-4EEB-AC34-4A3AC3218673}" destId="{5A281C77-1E7D-4DFB-ACA8-610443837436}" srcOrd="2" destOrd="0" presId="urn:microsoft.com/office/officeart/2005/8/layout/hChevron3"/>
    <dgm:cxn modelId="{C249ECE6-0487-40DA-8C09-37D9A373A0DB}" type="presParOf" srcId="{1812F303-0055-4EEB-AC34-4A3AC3218673}" destId="{ADFF5B8D-5EFC-41EF-A827-92AF84B44A79}" srcOrd="3" destOrd="0" presId="urn:microsoft.com/office/officeart/2005/8/layout/hChevron3"/>
    <dgm:cxn modelId="{2F9CC7D0-2777-4F8C-8462-7F8BF806CF68}" type="presParOf" srcId="{1812F303-0055-4EEB-AC34-4A3AC3218673}" destId="{B3D38054-A0B4-4D32-BE21-C6EC5AB979A6}" srcOrd="4" destOrd="0" presId="urn:microsoft.com/office/officeart/2005/8/layout/hChevron3"/>
    <dgm:cxn modelId="{33D50BC0-3F77-45B8-B5AE-59DF64643C64}" type="presParOf" srcId="{1812F303-0055-4EEB-AC34-4A3AC3218673}" destId="{1F2A7921-7346-4E5B-BE45-457B3C2FDF2C}" srcOrd="5" destOrd="0" presId="urn:microsoft.com/office/officeart/2005/8/layout/hChevron3"/>
    <dgm:cxn modelId="{83783A80-F76E-4ABF-B3D8-AED636DC9D63}" type="presParOf" srcId="{1812F303-0055-4EEB-AC34-4A3AC3218673}" destId="{AAAE31BE-A926-48AA-9869-68BE0248BB84}" srcOrd="6" destOrd="0" presId="urn:microsoft.com/office/officeart/2005/8/layout/hChevron3"/>
    <dgm:cxn modelId="{07F319C1-0199-4778-B0C8-0057113564AC}" type="presParOf" srcId="{1812F303-0055-4EEB-AC34-4A3AC3218673}" destId="{DD56B6BF-853C-4EAA-B27C-BC5EEC06EFFA}" srcOrd="7" destOrd="0" presId="urn:microsoft.com/office/officeart/2005/8/layout/hChevron3"/>
    <dgm:cxn modelId="{E57FFDD3-B5CB-47F6-A078-70FC8719B1FB}" type="presParOf" srcId="{1812F303-0055-4EEB-AC34-4A3AC3218673}" destId="{B9D515E8-EFEF-440D-8ECB-EF0CF401C856}" srcOrd="8" destOrd="0" presId="urn:microsoft.com/office/officeart/2005/8/layout/hChevron3"/>
    <dgm:cxn modelId="{026C8EC9-9408-477F-AF72-D181F9C8420D}" type="presParOf" srcId="{1812F303-0055-4EEB-AC34-4A3AC3218673}" destId="{8E175233-9D2B-45E8-8243-09972921E191}" srcOrd="9" destOrd="0" presId="urn:microsoft.com/office/officeart/2005/8/layout/hChevron3"/>
    <dgm:cxn modelId="{6C8D248D-F8ED-4CA7-9099-956BFC01DB86}" type="presParOf" srcId="{1812F303-0055-4EEB-AC34-4A3AC3218673}" destId="{25C793E7-4352-4637-9BCC-E60CB8454F8D}" srcOrd="10" destOrd="0" presId="urn:microsoft.com/office/officeart/2005/8/layout/hChevron3"/>
    <dgm:cxn modelId="{D7C99AEA-B3B4-4EE3-87B3-0D0C3F35B7D6}" type="presParOf" srcId="{1812F303-0055-4EEB-AC34-4A3AC3218673}" destId="{E1331284-A0B7-4F8A-8485-24B2D1E0029C}" srcOrd="11" destOrd="0" presId="urn:microsoft.com/office/officeart/2005/8/layout/hChevron3"/>
    <dgm:cxn modelId="{69B9331D-4CFF-4DBA-B79C-B600AF82666F}" type="presParOf" srcId="{1812F303-0055-4EEB-AC34-4A3AC3218673}" destId="{700310A7-E63D-447A-86EF-2C0932202835}" srcOrd="12" destOrd="0" presId="urn:microsoft.com/office/officeart/2005/8/layout/hChevron3"/>
    <dgm:cxn modelId="{439EF4C0-C9A1-4137-83E5-2256B867829A}" type="presParOf" srcId="{1812F303-0055-4EEB-AC34-4A3AC3218673}" destId="{41101369-FEAC-4AA4-8480-95F0064DD9BA}" srcOrd="13" destOrd="0" presId="urn:microsoft.com/office/officeart/2005/8/layout/hChevron3"/>
    <dgm:cxn modelId="{9B943752-DBB9-434A-9255-FAD2F6FE0FD8}" type="presParOf" srcId="{1812F303-0055-4EEB-AC34-4A3AC3218673}" destId="{CF9C4115-2D60-425A-A263-5CDAF26B16B0}" srcOrd="14" destOrd="0" presId="urn:microsoft.com/office/officeart/2005/8/layout/hChevron3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AAD7310-D7F6-48DA-9FCA-53B78D0F49D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36E59D-B1A8-4BD5-88DA-6A914AEFD6A3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A9939B06-D725-45FC-B40D-BEE05E704E09}" type="parTrans" cxnId="{BA95161B-5E78-40B3-8BC4-386D74B5EED4}">
      <dgm:prSet/>
      <dgm:spPr/>
      <dgm:t>
        <a:bodyPr/>
        <a:lstStyle/>
        <a:p>
          <a:endParaRPr lang="en-US" sz="900"/>
        </a:p>
      </dgm:t>
    </dgm:pt>
    <dgm:pt modelId="{4626C590-36B5-4F88-8888-6B560D1C1C88}" type="sibTrans" cxnId="{BA95161B-5E78-40B3-8BC4-386D74B5EED4}">
      <dgm:prSet/>
      <dgm:spPr/>
      <dgm:t>
        <a:bodyPr/>
        <a:lstStyle/>
        <a:p>
          <a:endParaRPr lang="en-US" sz="900"/>
        </a:p>
      </dgm:t>
    </dgm:pt>
    <dgm:pt modelId="{E217F438-0CE0-4D10-8DF8-CB3EDA2BCAB6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DD7D476F-548E-4EF7-956B-5886D1CD14E7}" type="parTrans" cxnId="{330D1903-9DC0-4D73-B027-509B4A3B955C}">
      <dgm:prSet/>
      <dgm:spPr/>
      <dgm:t>
        <a:bodyPr/>
        <a:lstStyle/>
        <a:p>
          <a:endParaRPr lang="en-US" sz="900"/>
        </a:p>
      </dgm:t>
    </dgm:pt>
    <dgm:pt modelId="{9200230F-EA65-473A-949A-C1CB82046B84}" type="sibTrans" cxnId="{330D1903-9DC0-4D73-B027-509B4A3B955C}">
      <dgm:prSet/>
      <dgm:spPr/>
      <dgm:t>
        <a:bodyPr/>
        <a:lstStyle/>
        <a:p>
          <a:endParaRPr lang="en-US" sz="900"/>
        </a:p>
      </dgm:t>
    </dgm:pt>
    <dgm:pt modelId="{0E1598CE-20BC-400E-BFCD-09B0A6DF9C94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F2517820-93BC-474A-B182-1F7A03F13EE4}" type="parTrans" cxnId="{0B88E94F-CC43-43EE-B2DA-C2C180389D28}">
      <dgm:prSet/>
      <dgm:spPr/>
      <dgm:t>
        <a:bodyPr/>
        <a:lstStyle/>
        <a:p>
          <a:endParaRPr lang="en-US" sz="900"/>
        </a:p>
      </dgm:t>
    </dgm:pt>
    <dgm:pt modelId="{C7F094E1-AE6E-4982-BC93-3E9DBB9B9CDD}" type="sibTrans" cxnId="{0B88E94F-CC43-43EE-B2DA-C2C180389D28}">
      <dgm:prSet/>
      <dgm:spPr/>
      <dgm:t>
        <a:bodyPr/>
        <a:lstStyle/>
        <a:p>
          <a:endParaRPr lang="en-US" sz="900"/>
        </a:p>
      </dgm:t>
    </dgm:pt>
    <dgm:pt modelId="{E9C54172-DCD3-4763-A670-77B6DCEB9A78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93DC4C10-7277-4401-8B54-EC3FBA200401}" type="parTrans" cxnId="{8ACA2428-8115-40AC-8668-1C41429152FE}">
      <dgm:prSet/>
      <dgm:spPr/>
      <dgm:t>
        <a:bodyPr/>
        <a:lstStyle/>
        <a:p>
          <a:endParaRPr lang="en-US" sz="900"/>
        </a:p>
      </dgm:t>
    </dgm:pt>
    <dgm:pt modelId="{7139CEE6-6019-4653-BB26-8DA044EDDF21}" type="sibTrans" cxnId="{8ACA2428-8115-40AC-8668-1C41429152FE}">
      <dgm:prSet/>
      <dgm:spPr/>
      <dgm:t>
        <a:bodyPr/>
        <a:lstStyle/>
        <a:p>
          <a:endParaRPr lang="en-US" sz="900"/>
        </a:p>
      </dgm:t>
    </dgm:pt>
    <dgm:pt modelId="{14AA4832-F4F4-4D86-AB0D-5F9D88A4252C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CABC8CBD-7708-40AF-91E1-22427CF28FA1}" type="parTrans" cxnId="{9BC6A885-FB21-4B74-801C-C810854CB9D3}">
      <dgm:prSet/>
      <dgm:spPr/>
      <dgm:t>
        <a:bodyPr/>
        <a:lstStyle/>
        <a:p>
          <a:endParaRPr lang="en-US" sz="900"/>
        </a:p>
      </dgm:t>
    </dgm:pt>
    <dgm:pt modelId="{98E0E88D-E807-46D3-9804-76FBBF03C84A}" type="sibTrans" cxnId="{9BC6A885-FB21-4B74-801C-C810854CB9D3}">
      <dgm:prSet/>
      <dgm:spPr/>
      <dgm:t>
        <a:bodyPr/>
        <a:lstStyle/>
        <a:p>
          <a:endParaRPr lang="en-US" sz="900"/>
        </a:p>
      </dgm:t>
    </dgm:pt>
    <dgm:pt modelId="{0C63E8F6-79F4-4108-B080-FE5049B1D91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F581563B-F7E4-49A4-86AF-80A945C86011}" type="parTrans" cxnId="{C0A12C0F-E965-4098-8758-1A69350FF38F}">
      <dgm:prSet/>
      <dgm:spPr/>
      <dgm:t>
        <a:bodyPr/>
        <a:lstStyle/>
        <a:p>
          <a:endParaRPr lang="en-US" sz="900"/>
        </a:p>
      </dgm:t>
    </dgm:pt>
    <dgm:pt modelId="{21040233-ACD4-4101-A412-5A9553273395}" type="sibTrans" cxnId="{C0A12C0F-E965-4098-8758-1A69350FF38F}">
      <dgm:prSet/>
      <dgm:spPr/>
      <dgm:t>
        <a:bodyPr/>
        <a:lstStyle/>
        <a:p>
          <a:endParaRPr lang="en-US" sz="900"/>
        </a:p>
      </dgm:t>
    </dgm:pt>
    <dgm:pt modelId="{AE811DC8-0973-4A4A-A297-F7DF2523D642}">
      <dgm:prSet custT="1"/>
      <dgm:spPr>
        <a:solidFill>
          <a:srgbClr val="002060"/>
        </a:solidFill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</a:rPr>
            <a:t>Financials at a Glance</a:t>
          </a:r>
          <a:endParaRPr lang="en-US" sz="900" b="1" dirty="0">
            <a:solidFill>
              <a:schemeClr val="bg1"/>
            </a:solidFill>
          </a:endParaRPr>
        </a:p>
      </dgm:t>
    </dgm:pt>
    <dgm:pt modelId="{6B02EA19-1CAA-4361-B54C-A1D6F5094A41}" type="parTrans" cxnId="{EC894CD6-78DB-491F-BCD7-FE760512A368}">
      <dgm:prSet/>
      <dgm:spPr/>
      <dgm:t>
        <a:bodyPr/>
        <a:lstStyle/>
        <a:p>
          <a:endParaRPr lang="en-US" sz="900"/>
        </a:p>
      </dgm:t>
    </dgm:pt>
    <dgm:pt modelId="{6F945C32-EAF7-4321-93C6-8342FEBC2A39}" type="sibTrans" cxnId="{EC894CD6-78DB-491F-BCD7-FE760512A368}">
      <dgm:prSet/>
      <dgm:spPr/>
      <dgm:t>
        <a:bodyPr/>
        <a:lstStyle/>
        <a:p>
          <a:endParaRPr lang="en-US" sz="900"/>
        </a:p>
      </dgm:t>
    </dgm:pt>
    <dgm:pt modelId="{AA87B66A-4163-49D0-AB13-EC36EDC56B4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362D8B10-A06C-400D-87FD-6D8AE3CA619F}" type="parTrans" cxnId="{90D53B04-80DC-4F0B-AA61-98B7CCE9A81D}">
      <dgm:prSet/>
      <dgm:spPr/>
      <dgm:t>
        <a:bodyPr/>
        <a:lstStyle/>
        <a:p>
          <a:endParaRPr lang="en-US" sz="900"/>
        </a:p>
      </dgm:t>
    </dgm:pt>
    <dgm:pt modelId="{98E9EAFE-914C-4D51-AF02-EEBFCE0730E1}" type="sibTrans" cxnId="{90D53B04-80DC-4F0B-AA61-98B7CCE9A81D}">
      <dgm:prSet/>
      <dgm:spPr/>
      <dgm:t>
        <a:bodyPr/>
        <a:lstStyle/>
        <a:p>
          <a:endParaRPr lang="en-US" sz="900"/>
        </a:p>
      </dgm:t>
    </dgm:pt>
    <dgm:pt modelId="{1812F303-0055-4EEB-AC34-4A3AC3218673}" type="pres">
      <dgm:prSet presAssocID="{CAAD7310-D7F6-48DA-9FCA-53B78D0F49D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41EC26-DA38-454D-A1E1-38814A43BDC0}" type="pres">
      <dgm:prSet presAssocID="{9036E59D-B1A8-4BD5-88DA-6A914AEFD6A3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58099C-E493-4D04-98EC-7A60162B60A7}" type="pres">
      <dgm:prSet presAssocID="{4626C590-36B5-4F88-8888-6B560D1C1C88}" presName="parSpace" presStyleCnt="0"/>
      <dgm:spPr/>
    </dgm:pt>
    <dgm:pt modelId="{5A281C77-1E7D-4DFB-ACA8-610443837436}" type="pres">
      <dgm:prSet presAssocID="{E217F438-0CE0-4D10-8DF8-CB3EDA2BCAB6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FF5B8D-5EFC-41EF-A827-92AF84B44A79}" type="pres">
      <dgm:prSet presAssocID="{9200230F-EA65-473A-949A-C1CB82046B84}" presName="parSpace" presStyleCnt="0"/>
      <dgm:spPr/>
    </dgm:pt>
    <dgm:pt modelId="{B3D38054-A0B4-4D32-BE21-C6EC5AB979A6}" type="pres">
      <dgm:prSet presAssocID="{0E1598CE-20BC-400E-BFCD-09B0A6DF9C94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2A7921-7346-4E5B-BE45-457B3C2FDF2C}" type="pres">
      <dgm:prSet presAssocID="{C7F094E1-AE6E-4982-BC93-3E9DBB9B9CDD}" presName="parSpace" presStyleCnt="0"/>
      <dgm:spPr/>
    </dgm:pt>
    <dgm:pt modelId="{AAAE31BE-A926-48AA-9869-68BE0248BB84}" type="pres">
      <dgm:prSet presAssocID="{E9C54172-DCD3-4763-A670-77B6DCEB9A78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56B6BF-853C-4EAA-B27C-BC5EEC06EFFA}" type="pres">
      <dgm:prSet presAssocID="{7139CEE6-6019-4653-BB26-8DA044EDDF21}" presName="parSpace" presStyleCnt="0"/>
      <dgm:spPr/>
    </dgm:pt>
    <dgm:pt modelId="{B9D515E8-EFEF-440D-8ECB-EF0CF401C856}" type="pres">
      <dgm:prSet presAssocID="{14AA4832-F4F4-4D86-AB0D-5F9D88A4252C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175233-9D2B-45E8-8243-09972921E191}" type="pres">
      <dgm:prSet presAssocID="{98E0E88D-E807-46D3-9804-76FBBF03C84A}" presName="parSpace" presStyleCnt="0"/>
      <dgm:spPr/>
    </dgm:pt>
    <dgm:pt modelId="{25C793E7-4352-4637-9BCC-E60CB8454F8D}" type="pres">
      <dgm:prSet presAssocID="{0C63E8F6-79F4-4108-B080-FE5049B1D91B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331284-A0B7-4F8A-8485-24B2D1E0029C}" type="pres">
      <dgm:prSet presAssocID="{21040233-ACD4-4101-A412-5A9553273395}" presName="parSpace" presStyleCnt="0"/>
      <dgm:spPr/>
    </dgm:pt>
    <dgm:pt modelId="{700310A7-E63D-447A-86EF-2C0932202835}" type="pres">
      <dgm:prSet presAssocID="{AE811DC8-0973-4A4A-A297-F7DF2523D64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01369-FEAC-4AA4-8480-95F0064DD9BA}" type="pres">
      <dgm:prSet presAssocID="{6F945C32-EAF7-4321-93C6-8342FEBC2A39}" presName="parSpace" presStyleCnt="0"/>
      <dgm:spPr/>
    </dgm:pt>
    <dgm:pt modelId="{CF9C4115-2D60-425A-A263-5CDAF26B16B0}" type="pres">
      <dgm:prSet presAssocID="{AA87B66A-4163-49D0-AB13-EC36EDC56B4B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8EB638A-657F-48E4-BF40-BA5AD934A45F}" type="presOf" srcId="{0E1598CE-20BC-400E-BFCD-09B0A6DF9C94}" destId="{B3D38054-A0B4-4D32-BE21-C6EC5AB979A6}" srcOrd="0" destOrd="0" presId="urn:microsoft.com/office/officeart/2005/8/layout/hChevron3"/>
    <dgm:cxn modelId="{BB273800-4B22-4C97-A0E6-CF9C9AFA4E3F}" type="presOf" srcId="{AA87B66A-4163-49D0-AB13-EC36EDC56B4B}" destId="{CF9C4115-2D60-425A-A263-5CDAF26B16B0}" srcOrd="0" destOrd="0" presId="urn:microsoft.com/office/officeart/2005/8/layout/hChevron3"/>
    <dgm:cxn modelId="{EC894CD6-78DB-491F-BCD7-FE760512A368}" srcId="{CAAD7310-D7F6-48DA-9FCA-53B78D0F49DB}" destId="{AE811DC8-0973-4A4A-A297-F7DF2523D642}" srcOrd="6" destOrd="0" parTransId="{6B02EA19-1CAA-4361-B54C-A1D6F5094A41}" sibTransId="{6F945C32-EAF7-4321-93C6-8342FEBC2A39}"/>
    <dgm:cxn modelId="{2303543D-38C4-437F-B28D-0B8B14785D5F}" type="presOf" srcId="{E217F438-0CE0-4D10-8DF8-CB3EDA2BCAB6}" destId="{5A281C77-1E7D-4DFB-ACA8-610443837436}" srcOrd="0" destOrd="0" presId="urn:microsoft.com/office/officeart/2005/8/layout/hChevron3"/>
    <dgm:cxn modelId="{8ACA2428-8115-40AC-8668-1C41429152FE}" srcId="{CAAD7310-D7F6-48DA-9FCA-53B78D0F49DB}" destId="{E9C54172-DCD3-4763-A670-77B6DCEB9A78}" srcOrd="3" destOrd="0" parTransId="{93DC4C10-7277-4401-8B54-EC3FBA200401}" sibTransId="{7139CEE6-6019-4653-BB26-8DA044EDDF21}"/>
    <dgm:cxn modelId="{90D53B04-80DC-4F0B-AA61-98B7CCE9A81D}" srcId="{CAAD7310-D7F6-48DA-9FCA-53B78D0F49DB}" destId="{AA87B66A-4163-49D0-AB13-EC36EDC56B4B}" srcOrd="7" destOrd="0" parTransId="{362D8B10-A06C-400D-87FD-6D8AE3CA619F}" sibTransId="{98E9EAFE-914C-4D51-AF02-EEBFCE0730E1}"/>
    <dgm:cxn modelId="{FAC772A3-CAFE-46D2-8436-AD334F3273E2}" type="presOf" srcId="{AE811DC8-0973-4A4A-A297-F7DF2523D642}" destId="{700310A7-E63D-447A-86EF-2C0932202835}" srcOrd="0" destOrd="0" presId="urn:microsoft.com/office/officeart/2005/8/layout/hChevron3"/>
    <dgm:cxn modelId="{BDCB3003-F6CF-4B8D-A9CB-EC8C6B128589}" type="presOf" srcId="{CAAD7310-D7F6-48DA-9FCA-53B78D0F49DB}" destId="{1812F303-0055-4EEB-AC34-4A3AC3218673}" srcOrd="0" destOrd="0" presId="urn:microsoft.com/office/officeart/2005/8/layout/hChevron3"/>
    <dgm:cxn modelId="{C0A12C0F-E965-4098-8758-1A69350FF38F}" srcId="{CAAD7310-D7F6-48DA-9FCA-53B78D0F49DB}" destId="{0C63E8F6-79F4-4108-B080-FE5049B1D91B}" srcOrd="5" destOrd="0" parTransId="{F581563B-F7E4-49A4-86AF-80A945C86011}" sibTransId="{21040233-ACD4-4101-A412-5A9553273395}"/>
    <dgm:cxn modelId="{C2F3B0B6-63A2-4FBF-8CB0-C06DD20B9724}" type="presOf" srcId="{14AA4832-F4F4-4D86-AB0D-5F9D88A4252C}" destId="{B9D515E8-EFEF-440D-8ECB-EF0CF401C856}" srcOrd="0" destOrd="0" presId="urn:microsoft.com/office/officeart/2005/8/layout/hChevron3"/>
    <dgm:cxn modelId="{0B88E94F-CC43-43EE-B2DA-C2C180389D28}" srcId="{CAAD7310-D7F6-48DA-9FCA-53B78D0F49DB}" destId="{0E1598CE-20BC-400E-BFCD-09B0A6DF9C94}" srcOrd="2" destOrd="0" parTransId="{F2517820-93BC-474A-B182-1F7A03F13EE4}" sibTransId="{C7F094E1-AE6E-4982-BC93-3E9DBB9B9CDD}"/>
    <dgm:cxn modelId="{330D1903-9DC0-4D73-B027-509B4A3B955C}" srcId="{CAAD7310-D7F6-48DA-9FCA-53B78D0F49DB}" destId="{E217F438-0CE0-4D10-8DF8-CB3EDA2BCAB6}" srcOrd="1" destOrd="0" parTransId="{DD7D476F-548E-4EF7-956B-5886D1CD14E7}" sibTransId="{9200230F-EA65-473A-949A-C1CB82046B84}"/>
    <dgm:cxn modelId="{11158F6E-548B-41DD-8B86-EDDE3E679CD9}" type="presOf" srcId="{E9C54172-DCD3-4763-A670-77B6DCEB9A78}" destId="{AAAE31BE-A926-48AA-9869-68BE0248BB84}" srcOrd="0" destOrd="0" presId="urn:microsoft.com/office/officeart/2005/8/layout/hChevron3"/>
    <dgm:cxn modelId="{A89345EC-CE09-43A1-AEA3-4EAE14312498}" type="presOf" srcId="{9036E59D-B1A8-4BD5-88DA-6A914AEFD6A3}" destId="{7441EC26-DA38-454D-A1E1-38814A43BDC0}" srcOrd="0" destOrd="0" presId="urn:microsoft.com/office/officeart/2005/8/layout/hChevron3"/>
    <dgm:cxn modelId="{456C031C-DAB0-4252-B3FC-01D06FC105CC}" type="presOf" srcId="{0C63E8F6-79F4-4108-B080-FE5049B1D91B}" destId="{25C793E7-4352-4637-9BCC-E60CB8454F8D}" srcOrd="0" destOrd="0" presId="urn:microsoft.com/office/officeart/2005/8/layout/hChevron3"/>
    <dgm:cxn modelId="{BA95161B-5E78-40B3-8BC4-386D74B5EED4}" srcId="{CAAD7310-D7F6-48DA-9FCA-53B78D0F49DB}" destId="{9036E59D-B1A8-4BD5-88DA-6A914AEFD6A3}" srcOrd="0" destOrd="0" parTransId="{A9939B06-D725-45FC-B40D-BEE05E704E09}" sibTransId="{4626C590-36B5-4F88-8888-6B560D1C1C88}"/>
    <dgm:cxn modelId="{9BC6A885-FB21-4B74-801C-C810854CB9D3}" srcId="{CAAD7310-D7F6-48DA-9FCA-53B78D0F49DB}" destId="{14AA4832-F4F4-4D86-AB0D-5F9D88A4252C}" srcOrd="4" destOrd="0" parTransId="{CABC8CBD-7708-40AF-91E1-22427CF28FA1}" sibTransId="{98E0E88D-E807-46D3-9804-76FBBF03C84A}"/>
    <dgm:cxn modelId="{853032CE-D9A8-48C0-A0ED-27EE8CCBC1EA}" type="presParOf" srcId="{1812F303-0055-4EEB-AC34-4A3AC3218673}" destId="{7441EC26-DA38-454D-A1E1-38814A43BDC0}" srcOrd="0" destOrd="0" presId="urn:microsoft.com/office/officeart/2005/8/layout/hChevron3"/>
    <dgm:cxn modelId="{5C70D693-8FEE-43AA-B037-455D72A732A0}" type="presParOf" srcId="{1812F303-0055-4EEB-AC34-4A3AC3218673}" destId="{E858099C-E493-4D04-98EC-7A60162B60A7}" srcOrd="1" destOrd="0" presId="urn:microsoft.com/office/officeart/2005/8/layout/hChevron3"/>
    <dgm:cxn modelId="{FBBF610E-FF14-40B9-8E06-B54993D25FF6}" type="presParOf" srcId="{1812F303-0055-4EEB-AC34-4A3AC3218673}" destId="{5A281C77-1E7D-4DFB-ACA8-610443837436}" srcOrd="2" destOrd="0" presId="urn:microsoft.com/office/officeart/2005/8/layout/hChevron3"/>
    <dgm:cxn modelId="{509EA9E6-FDFF-4AEA-98CF-7B4CD7EC370A}" type="presParOf" srcId="{1812F303-0055-4EEB-AC34-4A3AC3218673}" destId="{ADFF5B8D-5EFC-41EF-A827-92AF84B44A79}" srcOrd="3" destOrd="0" presId="urn:microsoft.com/office/officeart/2005/8/layout/hChevron3"/>
    <dgm:cxn modelId="{427D1695-A5CB-446E-AA9D-76FB950F319F}" type="presParOf" srcId="{1812F303-0055-4EEB-AC34-4A3AC3218673}" destId="{B3D38054-A0B4-4D32-BE21-C6EC5AB979A6}" srcOrd="4" destOrd="0" presId="urn:microsoft.com/office/officeart/2005/8/layout/hChevron3"/>
    <dgm:cxn modelId="{6E2BC798-A6AA-43E9-B3B0-4F84CBEBE535}" type="presParOf" srcId="{1812F303-0055-4EEB-AC34-4A3AC3218673}" destId="{1F2A7921-7346-4E5B-BE45-457B3C2FDF2C}" srcOrd="5" destOrd="0" presId="urn:microsoft.com/office/officeart/2005/8/layout/hChevron3"/>
    <dgm:cxn modelId="{D324D85C-9697-4A01-9393-A98A81AAA4FC}" type="presParOf" srcId="{1812F303-0055-4EEB-AC34-4A3AC3218673}" destId="{AAAE31BE-A926-48AA-9869-68BE0248BB84}" srcOrd="6" destOrd="0" presId="urn:microsoft.com/office/officeart/2005/8/layout/hChevron3"/>
    <dgm:cxn modelId="{8EEB57E3-2D0A-454A-BD14-DAB5AE61B563}" type="presParOf" srcId="{1812F303-0055-4EEB-AC34-4A3AC3218673}" destId="{DD56B6BF-853C-4EAA-B27C-BC5EEC06EFFA}" srcOrd="7" destOrd="0" presId="urn:microsoft.com/office/officeart/2005/8/layout/hChevron3"/>
    <dgm:cxn modelId="{84A4A947-FB92-4395-ACB8-36E14741C53F}" type="presParOf" srcId="{1812F303-0055-4EEB-AC34-4A3AC3218673}" destId="{B9D515E8-EFEF-440D-8ECB-EF0CF401C856}" srcOrd="8" destOrd="0" presId="urn:microsoft.com/office/officeart/2005/8/layout/hChevron3"/>
    <dgm:cxn modelId="{E3392A4B-F3C9-4EF0-B2C6-14926CD11084}" type="presParOf" srcId="{1812F303-0055-4EEB-AC34-4A3AC3218673}" destId="{8E175233-9D2B-45E8-8243-09972921E191}" srcOrd="9" destOrd="0" presId="urn:microsoft.com/office/officeart/2005/8/layout/hChevron3"/>
    <dgm:cxn modelId="{E1967F85-8BAA-4476-A205-C87510C811C0}" type="presParOf" srcId="{1812F303-0055-4EEB-AC34-4A3AC3218673}" destId="{25C793E7-4352-4637-9BCC-E60CB8454F8D}" srcOrd="10" destOrd="0" presId="urn:microsoft.com/office/officeart/2005/8/layout/hChevron3"/>
    <dgm:cxn modelId="{6ADD22DD-E21E-4374-93AC-A0EADF9067E4}" type="presParOf" srcId="{1812F303-0055-4EEB-AC34-4A3AC3218673}" destId="{E1331284-A0B7-4F8A-8485-24B2D1E0029C}" srcOrd="11" destOrd="0" presId="urn:microsoft.com/office/officeart/2005/8/layout/hChevron3"/>
    <dgm:cxn modelId="{FBC6F45F-8C39-4054-AE34-0AE39C277276}" type="presParOf" srcId="{1812F303-0055-4EEB-AC34-4A3AC3218673}" destId="{700310A7-E63D-447A-86EF-2C0932202835}" srcOrd="12" destOrd="0" presId="urn:microsoft.com/office/officeart/2005/8/layout/hChevron3"/>
    <dgm:cxn modelId="{FDFDB451-7C0B-475C-BA05-BD1085649A37}" type="presParOf" srcId="{1812F303-0055-4EEB-AC34-4A3AC3218673}" destId="{41101369-FEAC-4AA4-8480-95F0064DD9BA}" srcOrd="13" destOrd="0" presId="urn:microsoft.com/office/officeart/2005/8/layout/hChevron3"/>
    <dgm:cxn modelId="{8E11F810-A2C2-4589-84CA-F930525CF608}" type="presParOf" srcId="{1812F303-0055-4EEB-AC34-4A3AC3218673}" destId="{CF9C4115-2D60-425A-A263-5CDAF26B16B0}" srcOrd="14" destOrd="0" presId="urn:microsoft.com/office/officeart/2005/8/layout/hChevron3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AAD7310-D7F6-48DA-9FCA-53B78D0F49D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36E59D-B1A8-4BD5-88DA-6A914AEFD6A3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A9939B06-D725-45FC-B40D-BEE05E704E09}" type="parTrans" cxnId="{BA95161B-5E78-40B3-8BC4-386D74B5EED4}">
      <dgm:prSet/>
      <dgm:spPr/>
      <dgm:t>
        <a:bodyPr/>
        <a:lstStyle/>
        <a:p>
          <a:endParaRPr lang="en-US" sz="900"/>
        </a:p>
      </dgm:t>
    </dgm:pt>
    <dgm:pt modelId="{4626C590-36B5-4F88-8888-6B560D1C1C88}" type="sibTrans" cxnId="{BA95161B-5E78-40B3-8BC4-386D74B5EED4}">
      <dgm:prSet/>
      <dgm:spPr/>
      <dgm:t>
        <a:bodyPr/>
        <a:lstStyle/>
        <a:p>
          <a:endParaRPr lang="en-US" sz="900"/>
        </a:p>
      </dgm:t>
    </dgm:pt>
    <dgm:pt modelId="{E217F438-0CE0-4D10-8DF8-CB3EDA2BCAB6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DD7D476F-548E-4EF7-956B-5886D1CD14E7}" type="parTrans" cxnId="{330D1903-9DC0-4D73-B027-509B4A3B955C}">
      <dgm:prSet/>
      <dgm:spPr/>
      <dgm:t>
        <a:bodyPr/>
        <a:lstStyle/>
        <a:p>
          <a:endParaRPr lang="en-US" sz="900"/>
        </a:p>
      </dgm:t>
    </dgm:pt>
    <dgm:pt modelId="{9200230F-EA65-473A-949A-C1CB82046B84}" type="sibTrans" cxnId="{330D1903-9DC0-4D73-B027-509B4A3B955C}">
      <dgm:prSet/>
      <dgm:spPr/>
      <dgm:t>
        <a:bodyPr/>
        <a:lstStyle/>
        <a:p>
          <a:endParaRPr lang="en-US" sz="900"/>
        </a:p>
      </dgm:t>
    </dgm:pt>
    <dgm:pt modelId="{0E1598CE-20BC-400E-BFCD-09B0A6DF9C94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F2517820-93BC-474A-B182-1F7A03F13EE4}" type="parTrans" cxnId="{0B88E94F-CC43-43EE-B2DA-C2C180389D28}">
      <dgm:prSet/>
      <dgm:spPr/>
      <dgm:t>
        <a:bodyPr/>
        <a:lstStyle/>
        <a:p>
          <a:endParaRPr lang="en-US" sz="900"/>
        </a:p>
      </dgm:t>
    </dgm:pt>
    <dgm:pt modelId="{C7F094E1-AE6E-4982-BC93-3E9DBB9B9CDD}" type="sibTrans" cxnId="{0B88E94F-CC43-43EE-B2DA-C2C180389D28}">
      <dgm:prSet/>
      <dgm:spPr/>
      <dgm:t>
        <a:bodyPr/>
        <a:lstStyle/>
        <a:p>
          <a:endParaRPr lang="en-US" sz="900"/>
        </a:p>
      </dgm:t>
    </dgm:pt>
    <dgm:pt modelId="{E9C54172-DCD3-4763-A670-77B6DCEB9A78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93DC4C10-7277-4401-8B54-EC3FBA200401}" type="parTrans" cxnId="{8ACA2428-8115-40AC-8668-1C41429152FE}">
      <dgm:prSet/>
      <dgm:spPr/>
      <dgm:t>
        <a:bodyPr/>
        <a:lstStyle/>
        <a:p>
          <a:endParaRPr lang="en-US" sz="900"/>
        </a:p>
      </dgm:t>
    </dgm:pt>
    <dgm:pt modelId="{7139CEE6-6019-4653-BB26-8DA044EDDF21}" type="sibTrans" cxnId="{8ACA2428-8115-40AC-8668-1C41429152FE}">
      <dgm:prSet/>
      <dgm:spPr/>
      <dgm:t>
        <a:bodyPr/>
        <a:lstStyle/>
        <a:p>
          <a:endParaRPr lang="en-US" sz="900"/>
        </a:p>
      </dgm:t>
    </dgm:pt>
    <dgm:pt modelId="{14AA4832-F4F4-4D86-AB0D-5F9D88A4252C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CABC8CBD-7708-40AF-91E1-22427CF28FA1}" type="parTrans" cxnId="{9BC6A885-FB21-4B74-801C-C810854CB9D3}">
      <dgm:prSet/>
      <dgm:spPr/>
      <dgm:t>
        <a:bodyPr/>
        <a:lstStyle/>
        <a:p>
          <a:endParaRPr lang="en-US" sz="900"/>
        </a:p>
      </dgm:t>
    </dgm:pt>
    <dgm:pt modelId="{98E0E88D-E807-46D3-9804-76FBBF03C84A}" type="sibTrans" cxnId="{9BC6A885-FB21-4B74-801C-C810854CB9D3}">
      <dgm:prSet/>
      <dgm:spPr/>
      <dgm:t>
        <a:bodyPr/>
        <a:lstStyle/>
        <a:p>
          <a:endParaRPr lang="en-US" sz="900"/>
        </a:p>
      </dgm:t>
    </dgm:pt>
    <dgm:pt modelId="{0C63E8F6-79F4-4108-B080-FE5049B1D91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F581563B-F7E4-49A4-86AF-80A945C86011}" type="parTrans" cxnId="{C0A12C0F-E965-4098-8758-1A69350FF38F}">
      <dgm:prSet/>
      <dgm:spPr/>
      <dgm:t>
        <a:bodyPr/>
        <a:lstStyle/>
        <a:p>
          <a:endParaRPr lang="en-US" sz="900"/>
        </a:p>
      </dgm:t>
    </dgm:pt>
    <dgm:pt modelId="{21040233-ACD4-4101-A412-5A9553273395}" type="sibTrans" cxnId="{C0A12C0F-E965-4098-8758-1A69350FF38F}">
      <dgm:prSet/>
      <dgm:spPr/>
      <dgm:t>
        <a:bodyPr/>
        <a:lstStyle/>
        <a:p>
          <a:endParaRPr lang="en-US" sz="900"/>
        </a:p>
      </dgm:t>
    </dgm:pt>
    <dgm:pt modelId="{AE811DC8-0973-4A4A-A297-F7DF2523D642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6B02EA19-1CAA-4361-B54C-A1D6F5094A41}" type="parTrans" cxnId="{EC894CD6-78DB-491F-BCD7-FE760512A368}">
      <dgm:prSet/>
      <dgm:spPr/>
      <dgm:t>
        <a:bodyPr/>
        <a:lstStyle/>
        <a:p>
          <a:endParaRPr lang="en-US" sz="900"/>
        </a:p>
      </dgm:t>
    </dgm:pt>
    <dgm:pt modelId="{6F945C32-EAF7-4321-93C6-8342FEBC2A39}" type="sibTrans" cxnId="{EC894CD6-78DB-491F-BCD7-FE760512A368}">
      <dgm:prSet/>
      <dgm:spPr/>
      <dgm:t>
        <a:bodyPr/>
        <a:lstStyle/>
        <a:p>
          <a:endParaRPr lang="en-US" sz="900"/>
        </a:p>
      </dgm:t>
    </dgm:pt>
    <dgm:pt modelId="{AA87B66A-4163-49D0-AB13-EC36EDC56B4B}">
      <dgm:prSet custT="1"/>
      <dgm:spPr>
        <a:solidFill>
          <a:srgbClr val="002060"/>
        </a:solidFill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</a:rPr>
            <a:t>Summary Table</a:t>
          </a:r>
          <a:endParaRPr lang="en-US" sz="900" b="1" dirty="0">
            <a:solidFill>
              <a:schemeClr val="bg1"/>
            </a:solidFill>
          </a:endParaRPr>
        </a:p>
      </dgm:t>
    </dgm:pt>
    <dgm:pt modelId="{362D8B10-A06C-400D-87FD-6D8AE3CA619F}" type="parTrans" cxnId="{90D53B04-80DC-4F0B-AA61-98B7CCE9A81D}">
      <dgm:prSet/>
      <dgm:spPr/>
      <dgm:t>
        <a:bodyPr/>
        <a:lstStyle/>
        <a:p>
          <a:endParaRPr lang="en-US" sz="900"/>
        </a:p>
      </dgm:t>
    </dgm:pt>
    <dgm:pt modelId="{98E9EAFE-914C-4D51-AF02-EEBFCE0730E1}" type="sibTrans" cxnId="{90D53B04-80DC-4F0B-AA61-98B7CCE9A81D}">
      <dgm:prSet/>
      <dgm:spPr/>
      <dgm:t>
        <a:bodyPr/>
        <a:lstStyle/>
        <a:p>
          <a:endParaRPr lang="en-US" sz="900"/>
        </a:p>
      </dgm:t>
    </dgm:pt>
    <dgm:pt modelId="{1812F303-0055-4EEB-AC34-4A3AC3218673}" type="pres">
      <dgm:prSet presAssocID="{CAAD7310-D7F6-48DA-9FCA-53B78D0F49D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41EC26-DA38-454D-A1E1-38814A43BDC0}" type="pres">
      <dgm:prSet presAssocID="{9036E59D-B1A8-4BD5-88DA-6A914AEFD6A3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58099C-E493-4D04-98EC-7A60162B60A7}" type="pres">
      <dgm:prSet presAssocID="{4626C590-36B5-4F88-8888-6B560D1C1C88}" presName="parSpace" presStyleCnt="0"/>
      <dgm:spPr/>
    </dgm:pt>
    <dgm:pt modelId="{5A281C77-1E7D-4DFB-ACA8-610443837436}" type="pres">
      <dgm:prSet presAssocID="{E217F438-0CE0-4D10-8DF8-CB3EDA2BCAB6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FF5B8D-5EFC-41EF-A827-92AF84B44A79}" type="pres">
      <dgm:prSet presAssocID="{9200230F-EA65-473A-949A-C1CB82046B84}" presName="parSpace" presStyleCnt="0"/>
      <dgm:spPr/>
    </dgm:pt>
    <dgm:pt modelId="{B3D38054-A0B4-4D32-BE21-C6EC5AB979A6}" type="pres">
      <dgm:prSet presAssocID="{0E1598CE-20BC-400E-BFCD-09B0A6DF9C94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2A7921-7346-4E5B-BE45-457B3C2FDF2C}" type="pres">
      <dgm:prSet presAssocID="{C7F094E1-AE6E-4982-BC93-3E9DBB9B9CDD}" presName="parSpace" presStyleCnt="0"/>
      <dgm:spPr/>
    </dgm:pt>
    <dgm:pt modelId="{AAAE31BE-A926-48AA-9869-68BE0248BB84}" type="pres">
      <dgm:prSet presAssocID="{E9C54172-DCD3-4763-A670-77B6DCEB9A78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56B6BF-853C-4EAA-B27C-BC5EEC06EFFA}" type="pres">
      <dgm:prSet presAssocID="{7139CEE6-6019-4653-BB26-8DA044EDDF21}" presName="parSpace" presStyleCnt="0"/>
      <dgm:spPr/>
    </dgm:pt>
    <dgm:pt modelId="{B9D515E8-EFEF-440D-8ECB-EF0CF401C856}" type="pres">
      <dgm:prSet presAssocID="{14AA4832-F4F4-4D86-AB0D-5F9D88A4252C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175233-9D2B-45E8-8243-09972921E191}" type="pres">
      <dgm:prSet presAssocID="{98E0E88D-E807-46D3-9804-76FBBF03C84A}" presName="parSpace" presStyleCnt="0"/>
      <dgm:spPr/>
    </dgm:pt>
    <dgm:pt modelId="{25C793E7-4352-4637-9BCC-E60CB8454F8D}" type="pres">
      <dgm:prSet presAssocID="{0C63E8F6-79F4-4108-B080-FE5049B1D91B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331284-A0B7-4F8A-8485-24B2D1E0029C}" type="pres">
      <dgm:prSet presAssocID="{21040233-ACD4-4101-A412-5A9553273395}" presName="parSpace" presStyleCnt="0"/>
      <dgm:spPr/>
    </dgm:pt>
    <dgm:pt modelId="{700310A7-E63D-447A-86EF-2C0932202835}" type="pres">
      <dgm:prSet presAssocID="{AE811DC8-0973-4A4A-A297-F7DF2523D64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01369-FEAC-4AA4-8480-95F0064DD9BA}" type="pres">
      <dgm:prSet presAssocID="{6F945C32-EAF7-4321-93C6-8342FEBC2A39}" presName="parSpace" presStyleCnt="0"/>
      <dgm:spPr/>
    </dgm:pt>
    <dgm:pt modelId="{CF9C4115-2D60-425A-A263-5CDAF26B16B0}" type="pres">
      <dgm:prSet presAssocID="{AA87B66A-4163-49D0-AB13-EC36EDC56B4B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1111F22-E586-49F7-AFE4-7360F9B4D38B}" type="presOf" srcId="{E217F438-0CE0-4D10-8DF8-CB3EDA2BCAB6}" destId="{5A281C77-1E7D-4DFB-ACA8-610443837436}" srcOrd="0" destOrd="0" presId="urn:microsoft.com/office/officeart/2005/8/layout/hChevron3"/>
    <dgm:cxn modelId="{97EB7071-7218-4FA3-B0E6-9FF41784100B}" type="presOf" srcId="{0E1598CE-20BC-400E-BFCD-09B0A6DF9C94}" destId="{B3D38054-A0B4-4D32-BE21-C6EC5AB979A6}" srcOrd="0" destOrd="0" presId="urn:microsoft.com/office/officeart/2005/8/layout/hChevron3"/>
    <dgm:cxn modelId="{EC894CD6-78DB-491F-BCD7-FE760512A368}" srcId="{CAAD7310-D7F6-48DA-9FCA-53B78D0F49DB}" destId="{AE811DC8-0973-4A4A-A297-F7DF2523D642}" srcOrd="6" destOrd="0" parTransId="{6B02EA19-1CAA-4361-B54C-A1D6F5094A41}" sibTransId="{6F945C32-EAF7-4321-93C6-8342FEBC2A39}"/>
    <dgm:cxn modelId="{8ACA2428-8115-40AC-8668-1C41429152FE}" srcId="{CAAD7310-D7F6-48DA-9FCA-53B78D0F49DB}" destId="{E9C54172-DCD3-4763-A670-77B6DCEB9A78}" srcOrd="3" destOrd="0" parTransId="{93DC4C10-7277-4401-8B54-EC3FBA200401}" sibTransId="{7139CEE6-6019-4653-BB26-8DA044EDDF21}"/>
    <dgm:cxn modelId="{90D53B04-80DC-4F0B-AA61-98B7CCE9A81D}" srcId="{CAAD7310-D7F6-48DA-9FCA-53B78D0F49DB}" destId="{AA87B66A-4163-49D0-AB13-EC36EDC56B4B}" srcOrd="7" destOrd="0" parTransId="{362D8B10-A06C-400D-87FD-6D8AE3CA619F}" sibTransId="{98E9EAFE-914C-4D51-AF02-EEBFCE0730E1}"/>
    <dgm:cxn modelId="{6C5B206E-CEA1-45CE-B58E-5390913673E9}" type="presOf" srcId="{CAAD7310-D7F6-48DA-9FCA-53B78D0F49DB}" destId="{1812F303-0055-4EEB-AC34-4A3AC3218673}" srcOrd="0" destOrd="0" presId="urn:microsoft.com/office/officeart/2005/8/layout/hChevron3"/>
    <dgm:cxn modelId="{C0A12C0F-E965-4098-8758-1A69350FF38F}" srcId="{CAAD7310-D7F6-48DA-9FCA-53B78D0F49DB}" destId="{0C63E8F6-79F4-4108-B080-FE5049B1D91B}" srcOrd="5" destOrd="0" parTransId="{F581563B-F7E4-49A4-86AF-80A945C86011}" sibTransId="{21040233-ACD4-4101-A412-5A9553273395}"/>
    <dgm:cxn modelId="{0B88E94F-CC43-43EE-B2DA-C2C180389D28}" srcId="{CAAD7310-D7F6-48DA-9FCA-53B78D0F49DB}" destId="{0E1598CE-20BC-400E-BFCD-09B0A6DF9C94}" srcOrd="2" destOrd="0" parTransId="{F2517820-93BC-474A-B182-1F7A03F13EE4}" sibTransId="{C7F094E1-AE6E-4982-BC93-3E9DBB9B9CDD}"/>
    <dgm:cxn modelId="{1847E357-41F8-4321-B3D2-8D5BB755436F}" type="presOf" srcId="{0C63E8F6-79F4-4108-B080-FE5049B1D91B}" destId="{25C793E7-4352-4637-9BCC-E60CB8454F8D}" srcOrd="0" destOrd="0" presId="urn:microsoft.com/office/officeart/2005/8/layout/hChevron3"/>
    <dgm:cxn modelId="{330D1903-9DC0-4D73-B027-509B4A3B955C}" srcId="{CAAD7310-D7F6-48DA-9FCA-53B78D0F49DB}" destId="{E217F438-0CE0-4D10-8DF8-CB3EDA2BCAB6}" srcOrd="1" destOrd="0" parTransId="{DD7D476F-548E-4EF7-956B-5886D1CD14E7}" sibTransId="{9200230F-EA65-473A-949A-C1CB82046B84}"/>
    <dgm:cxn modelId="{E689F5AF-F80B-4606-9325-6BB045D58028}" type="presOf" srcId="{AA87B66A-4163-49D0-AB13-EC36EDC56B4B}" destId="{CF9C4115-2D60-425A-A263-5CDAF26B16B0}" srcOrd="0" destOrd="0" presId="urn:microsoft.com/office/officeart/2005/8/layout/hChevron3"/>
    <dgm:cxn modelId="{78724397-5803-479D-8834-244E8F1F27C9}" type="presOf" srcId="{9036E59D-B1A8-4BD5-88DA-6A914AEFD6A3}" destId="{7441EC26-DA38-454D-A1E1-38814A43BDC0}" srcOrd="0" destOrd="0" presId="urn:microsoft.com/office/officeart/2005/8/layout/hChevron3"/>
    <dgm:cxn modelId="{15B771AB-41CC-4CEC-98FB-501D35F84679}" type="presOf" srcId="{E9C54172-DCD3-4763-A670-77B6DCEB9A78}" destId="{AAAE31BE-A926-48AA-9869-68BE0248BB84}" srcOrd="0" destOrd="0" presId="urn:microsoft.com/office/officeart/2005/8/layout/hChevron3"/>
    <dgm:cxn modelId="{9BC6A885-FB21-4B74-801C-C810854CB9D3}" srcId="{CAAD7310-D7F6-48DA-9FCA-53B78D0F49DB}" destId="{14AA4832-F4F4-4D86-AB0D-5F9D88A4252C}" srcOrd="4" destOrd="0" parTransId="{CABC8CBD-7708-40AF-91E1-22427CF28FA1}" sibTransId="{98E0E88D-E807-46D3-9804-76FBBF03C84A}"/>
    <dgm:cxn modelId="{BA95161B-5E78-40B3-8BC4-386D74B5EED4}" srcId="{CAAD7310-D7F6-48DA-9FCA-53B78D0F49DB}" destId="{9036E59D-B1A8-4BD5-88DA-6A914AEFD6A3}" srcOrd="0" destOrd="0" parTransId="{A9939B06-D725-45FC-B40D-BEE05E704E09}" sibTransId="{4626C590-36B5-4F88-8888-6B560D1C1C88}"/>
    <dgm:cxn modelId="{5BE539DE-7AA7-4891-90B9-009A899283FC}" type="presOf" srcId="{AE811DC8-0973-4A4A-A297-F7DF2523D642}" destId="{700310A7-E63D-447A-86EF-2C0932202835}" srcOrd="0" destOrd="0" presId="urn:microsoft.com/office/officeart/2005/8/layout/hChevron3"/>
    <dgm:cxn modelId="{E8A3ED7F-35FE-4B71-B7A3-D8013194CF5A}" type="presOf" srcId="{14AA4832-F4F4-4D86-AB0D-5F9D88A4252C}" destId="{B9D515E8-EFEF-440D-8ECB-EF0CF401C856}" srcOrd="0" destOrd="0" presId="urn:microsoft.com/office/officeart/2005/8/layout/hChevron3"/>
    <dgm:cxn modelId="{1C017BB1-A3E7-47EB-840D-625D4E359BFA}" type="presParOf" srcId="{1812F303-0055-4EEB-AC34-4A3AC3218673}" destId="{7441EC26-DA38-454D-A1E1-38814A43BDC0}" srcOrd="0" destOrd="0" presId="urn:microsoft.com/office/officeart/2005/8/layout/hChevron3"/>
    <dgm:cxn modelId="{74598C06-3621-49E0-8B4F-31C758164F41}" type="presParOf" srcId="{1812F303-0055-4EEB-AC34-4A3AC3218673}" destId="{E858099C-E493-4D04-98EC-7A60162B60A7}" srcOrd="1" destOrd="0" presId="urn:microsoft.com/office/officeart/2005/8/layout/hChevron3"/>
    <dgm:cxn modelId="{DEAEB752-A882-443D-BA9F-CFE7A1BB6766}" type="presParOf" srcId="{1812F303-0055-4EEB-AC34-4A3AC3218673}" destId="{5A281C77-1E7D-4DFB-ACA8-610443837436}" srcOrd="2" destOrd="0" presId="urn:microsoft.com/office/officeart/2005/8/layout/hChevron3"/>
    <dgm:cxn modelId="{7ECDD2A1-A2CF-4774-9178-302DCFEC9F17}" type="presParOf" srcId="{1812F303-0055-4EEB-AC34-4A3AC3218673}" destId="{ADFF5B8D-5EFC-41EF-A827-92AF84B44A79}" srcOrd="3" destOrd="0" presId="urn:microsoft.com/office/officeart/2005/8/layout/hChevron3"/>
    <dgm:cxn modelId="{AA8D623F-5C5D-4A08-8E3A-3F2229963F6F}" type="presParOf" srcId="{1812F303-0055-4EEB-AC34-4A3AC3218673}" destId="{B3D38054-A0B4-4D32-BE21-C6EC5AB979A6}" srcOrd="4" destOrd="0" presId="urn:microsoft.com/office/officeart/2005/8/layout/hChevron3"/>
    <dgm:cxn modelId="{2B1B6C1A-C0AC-42CF-A6CA-F2B9E16D276D}" type="presParOf" srcId="{1812F303-0055-4EEB-AC34-4A3AC3218673}" destId="{1F2A7921-7346-4E5B-BE45-457B3C2FDF2C}" srcOrd="5" destOrd="0" presId="urn:microsoft.com/office/officeart/2005/8/layout/hChevron3"/>
    <dgm:cxn modelId="{072DE673-6D6A-4DA7-95F6-D46F1A2DDDB3}" type="presParOf" srcId="{1812F303-0055-4EEB-AC34-4A3AC3218673}" destId="{AAAE31BE-A926-48AA-9869-68BE0248BB84}" srcOrd="6" destOrd="0" presId="urn:microsoft.com/office/officeart/2005/8/layout/hChevron3"/>
    <dgm:cxn modelId="{7DB2C2C6-D93D-4CFD-B3A0-E00827B89552}" type="presParOf" srcId="{1812F303-0055-4EEB-AC34-4A3AC3218673}" destId="{DD56B6BF-853C-4EAA-B27C-BC5EEC06EFFA}" srcOrd="7" destOrd="0" presId="urn:microsoft.com/office/officeart/2005/8/layout/hChevron3"/>
    <dgm:cxn modelId="{A02D321B-3224-47B3-AEB4-78221091E2C3}" type="presParOf" srcId="{1812F303-0055-4EEB-AC34-4A3AC3218673}" destId="{B9D515E8-EFEF-440D-8ECB-EF0CF401C856}" srcOrd="8" destOrd="0" presId="urn:microsoft.com/office/officeart/2005/8/layout/hChevron3"/>
    <dgm:cxn modelId="{02893C8B-1C53-4100-ADC5-DCB7984F5A18}" type="presParOf" srcId="{1812F303-0055-4EEB-AC34-4A3AC3218673}" destId="{8E175233-9D2B-45E8-8243-09972921E191}" srcOrd="9" destOrd="0" presId="urn:microsoft.com/office/officeart/2005/8/layout/hChevron3"/>
    <dgm:cxn modelId="{DEE15AEA-2332-4790-8D26-598D1A0BE5DC}" type="presParOf" srcId="{1812F303-0055-4EEB-AC34-4A3AC3218673}" destId="{25C793E7-4352-4637-9BCC-E60CB8454F8D}" srcOrd="10" destOrd="0" presId="urn:microsoft.com/office/officeart/2005/8/layout/hChevron3"/>
    <dgm:cxn modelId="{12D6C7C0-6543-4B11-99F0-118E7BDABFD3}" type="presParOf" srcId="{1812F303-0055-4EEB-AC34-4A3AC3218673}" destId="{E1331284-A0B7-4F8A-8485-24B2D1E0029C}" srcOrd="11" destOrd="0" presId="urn:microsoft.com/office/officeart/2005/8/layout/hChevron3"/>
    <dgm:cxn modelId="{7A1D7607-CEED-4424-8B11-38098B23ECC6}" type="presParOf" srcId="{1812F303-0055-4EEB-AC34-4A3AC3218673}" destId="{700310A7-E63D-447A-86EF-2C0932202835}" srcOrd="12" destOrd="0" presId="urn:microsoft.com/office/officeart/2005/8/layout/hChevron3"/>
    <dgm:cxn modelId="{D6641585-564A-494F-AAAF-23AD1D68E690}" type="presParOf" srcId="{1812F303-0055-4EEB-AC34-4A3AC3218673}" destId="{41101369-FEAC-4AA4-8480-95F0064DD9BA}" srcOrd="13" destOrd="0" presId="urn:microsoft.com/office/officeart/2005/8/layout/hChevron3"/>
    <dgm:cxn modelId="{3C836184-179C-4181-B75B-17D29E1D471B}" type="presParOf" srcId="{1812F303-0055-4EEB-AC34-4A3AC3218673}" destId="{CF9C4115-2D60-425A-A263-5CDAF26B16B0}" srcOrd="14" destOrd="0" presId="urn:microsoft.com/office/officeart/2005/8/layout/hChevron3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1EC26-DA38-454D-A1E1-38814A43BDC0}">
      <dsp:nvSpPr>
        <dsp:cNvPr id="0" name=""/>
        <dsp:cNvSpPr/>
      </dsp:nvSpPr>
      <dsp:spPr>
        <a:xfrm>
          <a:off x="3869" y="0"/>
          <a:ext cx="1199554" cy="362525"/>
        </a:xfrm>
        <a:prstGeom prst="homePlate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</a:rPr>
            <a:t>Group structure</a:t>
          </a:r>
          <a:endParaRPr lang="en-US" sz="900" b="1" kern="1200" dirty="0">
            <a:solidFill>
              <a:schemeClr val="bg1"/>
            </a:solidFill>
          </a:endParaRPr>
        </a:p>
      </dsp:txBody>
      <dsp:txXfrm>
        <a:off x="3869" y="0"/>
        <a:ext cx="1108923" cy="362525"/>
      </dsp:txXfrm>
    </dsp:sp>
    <dsp:sp modelId="{5A281C77-1E7D-4DFB-ACA8-610443837436}">
      <dsp:nvSpPr>
        <dsp:cNvPr id="0" name=""/>
        <dsp:cNvSpPr/>
      </dsp:nvSpPr>
      <dsp:spPr>
        <a:xfrm>
          <a:off x="963513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4776" y="0"/>
        <a:ext cx="837029" cy="362525"/>
      </dsp:txXfrm>
    </dsp:sp>
    <dsp:sp modelId="{B3D38054-A0B4-4D32-BE21-C6EC5AB979A6}">
      <dsp:nvSpPr>
        <dsp:cNvPr id="0" name=""/>
        <dsp:cNvSpPr/>
      </dsp:nvSpPr>
      <dsp:spPr>
        <a:xfrm>
          <a:off x="1923157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4420" y="0"/>
        <a:ext cx="837029" cy="362525"/>
      </dsp:txXfrm>
    </dsp:sp>
    <dsp:sp modelId="{AAAE31BE-A926-48AA-9869-68BE0248BB84}">
      <dsp:nvSpPr>
        <dsp:cNvPr id="0" name=""/>
        <dsp:cNvSpPr/>
      </dsp:nvSpPr>
      <dsp:spPr>
        <a:xfrm>
          <a:off x="2882800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4063" y="0"/>
        <a:ext cx="837029" cy="362525"/>
      </dsp:txXfrm>
    </dsp:sp>
    <dsp:sp modelId="{B9D515E8-EFEF-440D-8ECB-EF0CF401C856}">
      <dsp:nvSpPr>
        <dsp:cNvPr id="0" name=""/>
        <dsp:cNvSpPr/>
      </dsp:nvSpPr>
      <dsp:spPr>
        <a:xfrm>
          <a:off x="3842444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3707" y="0"/>
        <a:ext cx="837029" cy="362525"/>
      </dsp:txXfrm>
    </dsp:sp>
    <dsp:sp modelId="{25C793E7-4352-4637-9BCC-E60CB8454F8D}">
      <dsp:nvSpPr>
        <dsp:cNvPr id="0" name=""/>
        <dsp:cNvSpPr/>
      </dsp:nvSpPr>
      <dsp:spPr>
        <a:xfrm>
          <a:off x="4802088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83351" y="0"/>
        <a:ext cx="837029" cy="362525"/>
      </dsp:txXfrm>
    </dsp:sp>
    <dsp:sp modelId="{700310A7-E63D-447A-86EF-2C0932202835}">
      <dsp:nvSpPr>
        <dsp:cNvPr id="0" name=""/>
        <dsp:cNvSpPr/>
      </dsp:nvSpPr>
      <dsp:spPr>
        <a:xfrm>
          <a:off x="5761732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42995" y="0"/>
        <a:ext cx="837029" cy="362525"/>
      </dsp:txXfrm>
    </dsp:sp>
    <dsp:sp modelId="{CF9C4115-2D60-425A-A263-5CDAF26B16B0}">
      <dsp:nvSpPr>
        <dsp:cNvPr id="0" name=""/>
        <dsp:cNvSpPr/>
      </dsp:nvSpPr>
      <dsp:spPr>
        <a:xfrm>
          <a:off x="6721375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902638" y="0"/>
        <a:ext cx="837029" cy="3625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1EC26-DA38-454D-A1E1-38814A43BDC0}">
      <dsp:nvSpPr>
        <dsp:cNvPr id="0" name=""/>
        <dsp:cNvSpPr/>
      </dsp:nvSpPr>
      <dsp:spPr>
        <a:xfrm>
          <a:off x="3869" y="0"/>
          <a:ext cx="1199554" cy="362525"/>
        </a:xfrm>
        <a:prstGeom prst="homePlat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08923" cy="362525"/>
      </dsp:txXfrm>
    </dsp:sp>
    <dsp:sp modelId="{5A281C77-1E7D-4DFB-ACA8-610443837436}">
      <dsp:nvSpPr>
        <dsp:cNvPr id="0" name=""/>
        <dsp:cNvSpPr/>
      </dsp:nvSpPr>
      <dsp:spPr>
        <a:xfrm>
          <a:off x="963513" y="0"/>
          <a:ext cx="1199554" cy="362525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</a:rPr>
            <a:t>Historical Timeline</a:t>
          </a:r>
          <a:endParaRPr lang="en-US" sz="900" b="1" kern="1200" dirty="0">
            <a:solidFill>
              <a:schemeClr val="bg1"/>
            </a:solidFill>
          </a:endParaRPr>
        </a:p>
      </dsp:txBody>
      <dsp:txXfrm>
        <a:off x="1144776" y="0"/>
        <a:ext cx="837029" cy="362525"/>
      </dsp:txXfrm>
    </dsp:sp>
    <dsp:sp modelId="{B3D38054-A0B4-4D32-BE21-C6EC5AB979A6}">
      <dsp:nvSpPr>
        <dsp:cNvPr id="0" name=""/>
        <dsp:cNvSpPr/>
      </dsp:nvSpPr>
      <dsp:spPr>
        <a:xfrm>
          <a:off x="1923157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4420" y="0"/>
        <a:ext cx="837029" cy="362525"/>
      </dsp:txXfrm>
    </dsp:sp>
    <dsp:sp modelId="{AAAE31BE-A926-48AA-9869-68BE0248BB84}">
      <dsp:nvSpPr>
        <dsp:cNvPr id="0" name=""/>
        <dsp:cNvSpPr/>
      </dsp:nvSpPr>
      <dsp:spPr>
        <a:xfrm>
          <a:off x="2882800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4063" y="0"/>
        <a:ext cx="837029" cy="362525"/>
      </dsp:txXfrm>
    </dsp:sp>
    <dsp:sp modelId="{B9D515E8-EFEF-440D-8ECB-EF0CF401C856}">
      <dsp:nvSpPr>
        <dsp:cNvPr id="0" name=""/>
        <dsp:cNvSpPr/>
      </dsp:nvSpPr>
      <dsp:spPr>
        <a:xfrm>
          <a:off x="3842444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3707" y="0"/>
        <a:ext cx="837029" cy="362525"/>
      </dsp:txXfrm>
    </dsp:sp>
    <dsp:sp modelId="{25C793E7-4352-4637-9BCC-E60CB8454F8D}">
      <dsp:nvSpPr>
        <dsp:cNvPr id="0" name=""/>
        <dsp:cNvSpPr/>
      </dsp:nvSpPr>
      <dsp:spPr>
        <a:xfrm>
          <a:off x="4802088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83351" y="0"/>
        <a:ext cx="837029" cy="362525"/>
      </dsp:txXfrm>
    </dsp:sp>
    <dsp:sp modelId="{700310A7-E63D-447A-86EF-2C0932202835}">
      <dsp:nvSpPr>
        <dsp:cNvPr id="0" name=""/>
        <dsp:cNvSpPr/>
      </dsp:nvSpPr>
      <dsp:spPr>
        <a:xfrm>
          <a:off x="5761732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42995" y="0"/>
        <a:ext cx="837029" cy="362525"/>
      </dsp:txXfrm>
    </dsp:sp>
    <dsp:sp modelId="{CF9C4115-2D60-425A-A263-5CDAF26B16B0}">
      <dsp:nvSpPr>
        <dsp:cNvPr id="0" name=""/>
        <dsp:cNvSpPr/>
      </dsp:nvSpPr>
      <dsp:spPr>
        <a:xfrm>
          <a:off x="6721375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902638" y="0"/>
        <a:ext cx="837029" cy="3625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1EC26-DA38-454D-A1E1-38814A43BDC0}">
      <dsp:nvSpPr>
        <dsp:cNvPr id="0" name=""/>
        <dsp:cNvSpPr/>
      </dsp:nvSpPr>
      <dsp:spPr>
        <a:xfrm>
          <a:off x="3869" y="0"/>
          <a:ext cx="1199554" cy="362525"/>
        </a:xfrm>
        <a:prstGeom prst="homePlat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08923" cy="362525"/>
      </dsp:txXfrm>
    </dsp:sp>
    <dsp:sp modelId="{5A281C77-1E7D-4DFB-ACA8-610443837436}">
      <dsp:nvSpPr>
        <dsp:cNvPr id="0" name=""/>
        <dsp:cNvSpPr/>
      </dsp:nvSpPr>
      <dsp:spPr>
        <a:xfrm>
          <a:off x="963513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4776" y="0"/>
        <a:ext cx="837029" cy="362525"/>
      </dsp:txXfrm>
    </dsp:sp>
    <dsp:sp modelId="{B3D38054-A0B4-4D32-BE21-C6EC5AB979A6}">
      <dsp:nvSpPr>
        <dsp:cNvPr id="0" name=""/>
        <dsp:cNvSpPr/>
      </dsp:nvSpPr>
      <dsp:spPr>
        <a:xfrm>
          <a:off x="1923157" y="0"/>
          <a:ext cx="1199554" cy="362525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</a:rPr>
            <a:t>Business Formula</a:t>
          </a:r>
          <a:endParaRPr lang="en-US" sz="900" b="1" kern="1200" dirty="0">
            <a:solidFill>
              <a:schemeClr val="bg1"/>
            </a:solidFill>
          </a:endParaRPr>
        </a:p>
      </dsp:txBody>
      <dsp:txXfrm>
        <a:off x="2104420" y="0"/>
        <a:ext cx="837029" cy="362525"/>
      </dsp:txXfrm>
    </dsp:sp>
    <dsp:sp modelId="{AAAE31BE-A926-48AA-9869-68BE0248BB84}">
      <dsp:nvSpPr>
        <dsp:cNvPr id="0" name=""/>
        <dsp:cNvSpPr/>
      </dsp:nvSpPr>
      <dsp:spPr>
        <a:xfrm>
          <a:off x="2882800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4063" y="0"/>
        <a:ext cx="837029" cy="362525"/>
      </dsp:txXfrm>
    </dsp:sp>
    <dsp:sp modelId="{B9D515E8-EFEF-440D-8ECB-EF0CF401C856}">
      <dsp:nvSpPr>
        <dsp:cNvPr id="0" name=""/>
        <dsp:cNvSpPr/>
      </dsp:nvSpPr>
      <dsp:spPr>
        <a:xfrm>
          <a:off x="3842444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3707" y="0"/>
        <a:ext cx="837029" cy="362525"/>
      </dsp:txXfrm>
    </dsp:sp>
    <dsp:sp modelId="{25C793E7-4352-4637-9BCC-E60CB8454F8D}">
      <dsp:nvSpPr>
        <dsp:cNvPr id="0" name=""/>
        <dsp:cNvSpPr/>
      </dsp:nvSpPr>
      <dsp:spPr>
        <a:xfrm>
          <a:off x="4802088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83351" y="0"/>
        <a:ext cx="837029" cy="362525"/>
      </dsp:txXfrm>
    </dsp:sp>
    <dsp:sp modelId="{700310A7-E63D-447A-86EF-2C0932202835}">
      <dsp:nvSpPr>
        <dsp:cNvPr id="0" name=""/>
        <dsp:cNvSpPr/>
      </dsp:nvSpPr>
      <dsp:spPr>
        <a:xfrm>
          <a:off x="5761732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42995" y="0"/>
        <a:ext cx="837029" cy="362525"/>
      </dsp:txXfrm>
    </dsp:sp>
    <dsp:sp modelId="{CF9C4115-2D60-425A-A263-5CDAF26B16B0}">
      <dsp:nvSpPr>
        <dsp:cNvPr id="0" name=""/>
        <dsp:cNvSpPr/>
      </dsp:nvSpPr>
      <dsp:spPr>
        <a:xfrm>
          <a:off x="6721375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902638" y="0"/>
        <a:ext cx="837029" cy="3625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1EC26-DA38-454D-A1E1-38814A43BDC0}">
      <dsp:nvSpPr>
        <dsp:cNvPr id="0" name=""/>
        <dsp:cNvSpPr/>
      </dsp:nvSpPr>
      <dsp:spPr>
        <a:xfrm>
          <a:off x="3869" y="0"/>
          <a:ext cx="1199554" cy="362525"/>
        </a:xfrm>
        <a:prstGeom prst="homePlat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08923" cy="362525"/>
      </dsp:txXfrm>
    </dsp:sp>
    <dsp:sp modelId="{5A281C77-1E7D-4DFB-ACA8-610443837436}">
      <dsp:nvSpPr>
        <dsp:cNvPr id="0" name=""/>
        <dsp:cNvSpPr/>
      </dsp:nvSpPr>
      <dsp:spPr>
        <a:xfrm>
          <a:off x="963513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4776" y="0"/>
        <a:ext cx="837029" cy="362525"/>
      </dsp:txXfrm>
    </dsp:sp>
    <dsp:sp modelId="{B3D38054-A0B4-4D32-BE21-C6EC5AB979A6}">
      <dsp:nvSpPr>
        <dsp:cNvPr id="0" name=""/>
        <dsp:cNvSpPr/>
      </dsp:nvSpPr>
      <dsp:spPr>
        <a:xfrm>
          <a:off x="1923157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4420" y="0"/>
        <a:ext cx="837029" cy="362525"/>
      </dsp:txXfrm>
    </dsp:sp>
    <dsp:sp modelId="{AAAE31BE-A926-48AA-9869-68BE0248BB84}">
      <dsp:nvSpPr>
        <dsp:cNvPr id="0" name=""/>
        <dsp:cNvSpPr/>
      </dsp:nvSpPr>
      <dsp:spPr>
        <a:xfrm>
          <a:off x="2882800" y="0"/>
          <a:ext cx="1199554" cy="362525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</a:rPr>
            <a:t>Geographical footprint</a:t>
          </a:r>
          <a:endParaRPr lang="en-US" sz="900" b="1" kern="1200" dirty="0">
            <a:solidFill>
              <a:schemeClr val="bg1"/>
            </a:solidFill>
          </a:endParaRPr>
        </a:p>
      </dsp:txBody>
      <dsp:txXfrm>
        <a:off x="3064063" y="0"/>
        <a:ext cx="837029" cy="362525"/>
      </dsp:txXfrm>
    </dsp:sp>
    <dsp:sp modelId="{B9D515E8-EFEF-440D-8ECB-EF0CF401C856}">
      <dsp:nvSpPr>
        <dsp:cNvPr id="0" name=""/>
        <dsp:cNvSpPr/>
      </dsp:nvSpPr>
      <dsp:spPr>
        <a:xfrm>
          <a:off x="3842444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3707" y="0"/>
        <a:ext cx="837029" cy="362525"/>
      </dsp:txXfrm>
    </dsp:sp>
    <dsp:sp modelId="{25C793E7-4352-4637-9BCC-E60CB8454F8D}">
      <dsp:nvSpPr>
        <dsp:cNvPr id="0" name=""/>
        <dsp:cNvSpPr/>
      </dsp:nvSpPr>
      <dsp:spPr>
        <a:xfrm>
          <a:off x="4802088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83351" y="0"/>
        <a:ext cx="837029" cy="362525"/>
      </dsp:txXfrm>
    </dsp:sp>
    <dsp:sp modelId="{700310A7-E63D-447A-86EF-2C0932202835}">
      <dsp:nvSpPr>
        <dsp:cNvPr id="0" name=""/>
        <dsp:cNvSpPr/>
      </dsp:nvSpPr>
      <dsp:spPr>
        <a:xfrm>
          <a:off x="5761732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42995" y="0"/>
        <a:ext cx="837029" cy="362525"/>
      </dsp:txXfrm>
    </dsp:sp>
    <dsp:sp modelId="{CF9C4115-2D60-425A-A263-5CDAF26B16B0}">
      <dsp:nvSpPr>
        <dsp:cNvPr id="0" name=""/>
        <dsp:cNvSpPr/>
      </dsp:nvSpPr>
      <dsp:spPr>
        <a:xfrm>
          <a:off x="6721375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902638" y="0"/>
        <a:ext cx="837029" cy="36252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1EC26-DA38-454D-A1E1-38814A43BDC0}">
      <dsp:nvSpPr>
        <dsp:cNvPr id="0" name=""/>
        <dsp:cNvSpPr/>
      </dsp:nvSpPr>
      <dsp:spPr>
        <a:xfrm>
          <a:off x="3869" y="0"/>
          <a:ext cx="1199554" cy="362525"/>
        </a:xfrm>
        <a:prstGeom prst="homePlat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08923" cy="362525"/>
      </dsp:txXfrm>
    </dsp:sp>
    <dsp:sp modelId="{5A281C77-1E7D-4DFB-ACA8-610443837436}">
      <dsp:nvSpPr>
        <dsp:cNvPr id="0" name=""/>
        <dsp:cNvSpPr/>
      </dsp:nvSpPr>
      <dsp:spPr>
        <a:xfrm>
          <a:off x="963513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4776" y="0"/>
        <a:ext cx="837029" cy="362525"/>
      </dsp:txXfrm>
    </dsp:sp>
    <dsp:sp modelId="{B3D38054-A0B4-4D32-BE21-C6EC5AB979A6}">
      <dsp:nvSpPr>
        <dsp:cNvPr id="0" name=""/>
        <dsp:cNvSpPr/>
      </dsp:nvSpPr>
      <dsp:spPr>
        <a:xfrm>
          <a:off x="1923157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4420" y="0"/>
        <a:ext cx="837029" cy="362525"/>
      </dsp:txXfrm>
    </dsp:sp>
    <dsp:sp modelId="{AAAE31BE-A926-48AA-9869-68BE0248BB84}">
      <dsp:nvSpPr>
        <dsp:cNvPr id="0" name=""/>
        <dsp:cNvSpPr/>
      </dsp:nvSpPr>
      <dsp:spPr>
        <a:xfrm>
          <a:off x="2882800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4063" y="0"/>
        <a:ext cx="837029" cy="362525"/>
      </dsp:txXfrm>
    </dsp:sp>
    <dsp:sp modelId="{B9D515E8-EFEF-440D-8ECB-EF0CF401C856}">
      <dsp:nvSpPr>
        <dsp:cNvPr id="0" name=""/>
        <dsp:cNvSpPr/>
      </dsp:nvSpPr>
      <dsp:spPr>
        <a:xfrm>
          <a:off x="3842444" y="0"/>
          <a:ext cx="1199554" cy="362525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</a:rPr>
            <a:t>Country Comparison</a:t>
          </a:r>
          <a:endParaRPr lang="en-US" sz="900" b="1" kern="1200" dirty="0">
            <a:solidFill>
              <a:schemeClr val="bg1"/>
            </a:solidFill>
          </a:endParaRPr>
        </a:p>
      </dsp:txBody>
      <dsp:txXfrm>
        <a:off x="4023707" y="0"/>
        <a:ext cx="837029" cy="362525"/>
      </dsp:txXfrm>
    </dsp:sp>
    <dsp:sp modelId="{25C793E7-4352-4637-9BCC-E60CB8454F8D}">
      <dsp:nvSpPr>
        <dsp:cNvPr id="0" name=""/>
        <dsp:cNvSpPr/>
      </dsp:nvSpPr>
      <dsp:spPr>
        <a:xfrm>
          <a:off x="4802088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83351" y="0"/>
        <a:ext cx="837029" cy="362525"/>
      </dsp:txXfrm>
    </dsp:sp>
    <dsp:sp modelId="{700310A7-E63D-447A-86EF-2C0932202835}">
      <dsp:nvSpPr>
        <dsp:cNvPr id="0" name=""/>
        <dsp:cNvSpPr/>
      </dsp:nvSpPr>
      <dsp:spPr>
        <a:xfrm>
          <a:off x="5761732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42995" y="0"/>
        <a:ext cx="837029" cy="362525"/>
      </dsp:txXfrm>
    </dsp:sp>
    <dsp:sp modelId="{CF9C4115-2D60-425A-A263-5CDAF26B16B0}">
      <dsp:nvSpPr>
        <dsp:cNvPr id="0" name=""/>
        <dsp:cNvSpPr/>
      </dsp:nvSpPr>
      <dsp:spPr>
        <a:xfrm>
          <a:off x="6721375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902638" y="0"/>
        <a:ext cx="837029" cy="36252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1EC26-DA38-454D-A1E1-38814A43BDC0}">
      <dsp:nvSpPr>
        <dsp:cNvPr id="0" name=""/>
        <dsp:cNvSpPr/>
      </dsp:nvSpPr>
      <dsp:spPr>
        <a:xfrm>
          <a:off x="3869" y="0"/>
          <a:ext cx="1199554" cy="362525"/>
        </a:xfrm>
        <a:prstGeom prst="homePlat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08923" cy="362525"/>
      </dsp:txXfrm>
    </dsp:sp>
    <dsp:sp modelId="{5A281C77-1E7D-4DFB-ACA8-610443837436}">
      <dsp:nvSpPr>
        <dsp:cNvPr id="0" name=""/>
        <dsp:cNvSpPr/>
      </dsp:nvSpPr>
      <dsp:spPr>
        <a:xfrm>
          <a:off x="963513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4776" y="0"/>
        <a:ext cx="837029" cy="362525"/>
      </dsp:txXfrm>
    </dsp:sp>
    <dsp:sp modelId="{B3D38054-A0B4-4D32-BE21-C6EC5AB979A6}">
      <dsp:nvSpPr>
        <dsp:cNvPr id="0" name=""/>
        <dsp:cNvSpPr/>
      </dsp:nvSpPr>
      <dsp:spPr>
        <a:xfrm>
          <a:off x="1923157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4420" y="0"/>
        <a:ext cx="837029" cy="362525"/>
      </dsp:txXfrm>
    </dsp:sp>
    <dsp:sp modelId="{AAAE31BE-A926-48AA-9869-68BE0248BB84}">
      <dsp:nvSpPr>
        <dsp:cNvPr id="0" name=""/>
        <dsp:cNvSpPr/>
      </dsp:nvSpPr>
      <dsp:spPr>
        <a:xfrm>
          <a:off x="2882800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4063" y="0"/>
        <a:ext cx="837029" cy="362525"/>
      </dsp:txXfrm>
    </dsp:sp>
    <dsp:sp modelId="{B9D515E8-EFEF-440D-8ECB-EF0CF401C856}">
      <dsp:nvSpPr>
        <dsp:cNvPr id="0" name=""/>
        <dsp:cNvSpPr/>
      </dsp:nvSpPr>
      <dsp:spPr>
        <a:xfrm>
          <a:off x="3842444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3707" y="0"/>
        <a:ext cx="837029" cy="362525"/>
      </dsp:txXfrm>
    </dsp:sp>
    <dsp:sp modelId="{25C793E7-4352-4637-9BCC-E60CB8454F8D}">
      <dsp:nvSpPr>
        <dsp:cNvPr id="0" name=""/>
        <dsp:cNvSpPr/>
      </dsp:nvSpPr>
      <dsp:spPr>
        <a:xfrm>
          <a:off x="4802088" y="0"/>
          <a:ext cx="1199554" cy="362525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</a:rPr>
            <a:t>Future Growth Prospects</a:t>
          </a:r>
          <a:endParaRPr lang="en-US" sz="900" b="1" kern="1200" dirty="0">
            <a:solidFill>
              <a:schemeClr val="bg1"/>
            </a:solidFill>
          </a:endParaRPr>
        </a:p>
      </dsp:txBody>
      <dsp:txXfrm>
        <a:off x="4983351" y="0"/>
        <a:ext cx="837029" cy="362525"/>
      </dsp:txXfrm>
    </dsp:sp>
    <dsp:sp modelId="{700310A7-E63D-447A-86EF-2C0932202835}">
      <dsp:nvSpPr>
        <dsp:cNvPr id="0" name=""/>
        <dsp:cNvSpPr/>
      </dsp:nvSpPr>
      <dsp:spPr>
        <a:xfrm>
          <a:off x="5761732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42995" y="0"/>
        <a:ext cx="837029" cy="362525"/>
      </dsp:txXfrm>
    </dsp:sp>
    <dsp:sp modelId="{CF9C4115-2D60-425A-A263-5CDAF26B16B0}">
      <dsp:nvSpPr>
        <dsp:cNvPr id="0" name=""/>
        <dsp:cNvSpPr/>
      </dsp:nvSpPr>
      <dsp:spPr>
        <a:xfrm>
          <a:off x="6721375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902638" y="0"/>
        <a:ext cx="837029" cy="36252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1EC26-DA38-454D-A1E1-38814A43BDC0}">
      <dsp:nvSpPr>
        <dsp:cNvPr id="0" name=""/>
        <dsp:cNvSpPr/>
      </dsp:nvSpPr>
      <dsp:spPr>
        <a:xfrm>
          <a:off x="3869" y="0"/>
          <a:ext cx="1199554" cy="362525"/>
        </a:xfrm>
        <a:prstGeom prst="homePlat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08923" cy="362525"/>
      </dsp:txXfrm>
    </dsp:sp>
    <dsp:sp modelId="{5A281C77-1E7D-4DFB-ACA8-610443837436}">
      <dsp:nvSpPr>
        <dsp:cNvPr id="0" name=""/>
        <dsp:cNvSpPr/>
      </dsp:nvSpPr>
      <dsp:spPr>
        <a:xfrm>
          <a:off x="963513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4776" y="0"/>
        <a:ext cx="837029" cy="362525"/>
      </dsp:txXfrm>
    </dsp:sp>
    <dsp:sp modelId="{B3D38054-A0B4-4D32-BE21-C6EC5AB979A6}">
      <dsp:nvSpPr>
        <dsp:cNvPr id="0" name=""/>
        <dsp:cNvSpPr/>
      </dsp:nvSpPr>
      <dsp:spPr>
        <a:xfrm>
          <a:off x="1923157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4420" y="0"/>
        <a:ext cx="837029" cy="362525"/>
      </dsp:txXfrm>
    </dsp:sp>
    <dsp:sp modelId="{AAAE31BE-A926-48AA-9869-68BE0248BB84}">
      <dsp:nvSpPr>
        <dsp:cNvPr id="0" name=""/>
        <dsp:cNvSpPr/>
      </dsp:nvSpPr>
      <dsp:spPr>
        <a:xfrm>
          <a:off x="2882800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4063" y="0"/>
        <a:ext cx="837029" cy="362525"/>
      </dsp:txXfrm>
    </dsp:sp>
    <dsp:sp modelId="{B9D515E8-EFEF-440D-8ECB-EF0CF401C856}">
      <dsp:nvSpPr>
        <dsp:cNvPr id="0" name=""/>
        <dsp:cNvSpPr/>
      </dsp:nvSpPr>
      <dsp:spPr>
        <a:xfrm>
          <a:off x="3842444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3707" y="0"/>
        <a:ext cx="837029" cy="362525"/>
      </dsp:txXfrm>
    </dsp:sp>
    <dsp:sp modelId="{25C793E7-4352-4637-9BCC-E60CB8454F8D}">
      <dsp:nvSpPr>
        <dsp:cNvPr id="0" name=""/>
        <dsp:cNvSpPr/>
      </dsp:nvSpPr>
      <dsp:spPr>
        <a:xfrm>
          <a:off x="4802088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83351" y="0"/>
        <a:ext cx="837029" cy="362525"/>
      </dsp:txXfrm>
    </dsp:sp>
    <dsp:sp modelId="{700310A7-E63D-447A-86EF-2C0932202835}">
      <dsp:nvSpPr>
        <dsp:cNvPr id="0" name=""/>
        <dsp:cNvSpPr/>
      </dsp:nvSpPr>
      <dsp:spPr>
        <a:xfrm>
          <a:off x="5761732" y="0"/>
          <a:ext cx="1199554" cy="362525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</a:rPr>
            <a:t>Financials at a Glance</a:t>
          </a:r>
          <a:endParaRPr lang="en-US" sz="900" b="1" kern="1200" dirty="0">
            <a:solidFill>
              <a:schemeClr val="bg1"/>
            </a:solidFill>
          </a:endParaRPr>
        </a:p>
      </dsp:txBody>
      <dsp:txXfrm>
        <a:off x="5942995" y="0"/>
        <a:ext cx="837029" cy="362525"/>
      </dsp:txXfrm>
    </dsp:sp>
    <dsp:sp modelId="{CF9C4115-2D60-425A-A263-5CDAF26B16B0}">
      <dsp:nvSpPr>
        <dsp:cNvPr id="0" name=""/>
        <dsp:cNvSpPr/>
      </dsp:nvSpPr>
      <dsp:spPr>
        <a:xfrm>
          <a:off x="6721375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902638" y="0"/>
        <a:ext cx="837029" cy="36252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1EC26-DA38-454D-A1E1-38814A43BDC0}">
      <dsp:nvSpPr>
        <dsp:cNvPr id="0" name=""/>
        <dsp:cNvSpPr/>
      </dsp:nvSpPr>
      <dsp:spPr>
        <a:xfrm>
          <a:off x="3869" y="0"/>
          <a:ext cx="1199554" cy="362525"/>
        </a:xfrm>
        <a:prstGeom prst="homePlat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08923" cy="362525"/>
      </dsp:txXfrm>
    </dsp:sp>
    <dsp:sp modelId="{5A281C77-1E7D-4DFB-ACA8-610443837436}">
      <dsp:nvSpPr>
        <dsp:cNvPr id="0" name=""/>
        <dsp:cNvSpPr/>
      </dsp:nvSpPr>
      <dsp:spPr>
        <a:xfrm>
          <a:off x="963513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4776" y="0"/>
        <a:ext cx="837029" cy="362525"/>
      </dsp:txXfrm>
    </dsp:sp>
    <dsp:sp modelId="{B3D38054-A0B4-4D32-BE21-C6EC5AB979A6}">
      <dsp:nvSpPr>
        <dsp:cNvPr id="0" name=""/>
        <dsp:cNvSpPr/>
      </dsp:nvSpPr>
      <dsp:spPr>
        <a:xfrm>
          <a:off x="1923157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4420" y="0"/>
        <a:ext cx="837029" cy="362525"/>
      </dsp:txXfrm>
    </dsp:sp>
    <dsp:sp modelId="{AAAE31BE-A926-48AA-9869-68BE0248BB84}">
      <dsp:nvSpPr>
        <dsp:cNvPr id="0" name=""/>
        <dsp:cNvSpPr/>
      </dsp:nvSpPr>
      <dsp:spPr>
        <a:xfrm>
          <a:off x="2882800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4063" y="0"/>
        <a:ext cx="837029" cy="362525"/>
      </dsp:txXfrm>
    </dsp:sp>
    <dsp:sp modelId="{B9D515E8-EFEF-440D-8ECB-EF0CF401C856}">
      <dsp:nvSpPr>
        <dsp:cNvPr id="0" name=""/>
        <dsp:cNvSpPr/>
      </dsp:nvSpPr>
      <dsp:spPr>
        <a:xfrm>
          <a:off x="3842444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3707" y="0"/>
        <a:ext cx="837029" cy="362525"/>
      </dsp:txXfrm>
    </dsp:sp>
    <dsp:sp modelId="{25C793E7-4352-4637-9BCC-E60CB8454F8D}">
      <dsp:nvSpPr>
        <dsp:cNvPr id="0" name=""/>
        <dsp:cNvSpPr/>
      </dsp:nvSpPr>
      <dsp:spPr>
        <a:xfrm>
          <a:off x="4802088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83351" y="0"/>
        <a:ext cx="837029" cy="362525"/>
      </dsp:txXfrm>
    </dsp:sp>
    <dsp:sp modelId="{700310A7-E63D-447A-86EF-2C0932202835}">
      <dsp:nvSpPr>
        <dsp:cNvPr id="0" name=""/>
        <dsp:cNvSpPr/>
      </dsp:nvSpPr>
      <dsp:spPr>
        <a:xfrm>
          <a:off x="5761732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42995" y="0"/>
        <a:ext cx="837029" cy="362525"/>
      </dsp:txXfrm>
    </dsp:sp>
    <dsp:sp modelId="{CF9C4115-2D60-425A-A263-5CDAF26B16B0}">
      <dsp:nvSpPr>
        <dsp:cNvPr id="0" name=""/>
        <dsp:cNvSpPr/>
      </dsp:nvSpPr>
      <dsp:spPr>
        <a:xfrm>
          <a:off x="6721375" y="0"/>
          <a:ext cx="1199554" cy="362525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</a:rPr>
            <a:t>Summary Table</a:t>
          </a:r>
          <a:endParaRPr lang="en-US" sz="900" b="1" kern="1200" dirty="0">
            <a:solidFill>
              <a:schemeClr val="bg1"/>
            </a:solidFill>
          </a:endParaRPr>
        </a:p>
      </dsp:txBody>
      <dsp:txXfrm>
        <a:off x="6902638" y="0"/>
        <a:ext cx="837029" cy="3625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45CE3-88D4-48AB-9365-D0CC2AB2E954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4EFDB-D80A-473F-BAF7-83A4A6380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63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1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© 365Careers, 2014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33401" y="1168400"/>
            <a:ext cx="79248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533400" y="787400"/>
            <a:ext cx="0" cy="38100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1" y="718066"/>
            <a:ext cx="1752600" cy="501134"/>
          </a:xfrm>
          <a:prstGeom prst="rect">
            <a:avLst/>
          </a:prstGeom>
        </p:spPr>
      </p:pic>
      <p:sp>
        <p:nvSpPr>
          <p:cNvPr id="22" name="Text Placeholder 21"/>
          <p:cNvSpPr>
            <a:spLocks noGrp="1"/>
          </p:cNvSpPr>
          <p:nvPr>
            <p:ph type="body" sz="quarter" idx="13" hasCustomPrompt="1"/>
          </p:nvPr>
        </p:nvSpPr>
        <p:spPr>
          <a:xfrm>
            <a:off x="622300" y="660400"/>
            <a:ext cx="6464300" cy="533400"/>
          </a:xfr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dirty="0" smtClean="0"/>
              <a:t>Text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1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0BDB47BD-B0F4-4E19-8FB3-3497B202BA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752600"/>
            <a:ext cx="2590800" cy="1066800"/>
          </a:xfrm>
        </p:spPr>
        <p:txBody>
          <a:bodyPr/>
          <a:lstStyle>
            <a:lvl1pPr marL="0" indent="0">
              <a:buNone/>
              <a:defRPr sz="4000" b="1">
                <a:solidFill>
                  <a:srgbClr val="002060"/>
                </a:solidFill>
              </a:defRPr>
            </a:lvl1pPr>
          </a:lstStyle>
          <a:p>
            <a:pPr lvl="0"/>
            <a:r>
              <a:rPr lang="en-US" dirty="0" smtClean="0"/>
              <a:t>Index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766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365Careers,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365Careers,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B47BD-B0F4-4E19-8FB3-3497B202B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83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9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8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1.gif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diagramData" Target="../diagrams/data2.xml"/><Relationship Id="rId16" Type="http://schemas.openxmlformats.org/officeDocument/2006/relationships/image" Target="../media/image20.gif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11" Type="http://schemas.openxmlformats.org/officeDocument/2006/relationships/image" Target="../media/image15.png"/><Relationship Id="rId5" Type="http://schemas.openxmlformats.org/officeDocument/2006/relationships/diagramColors" Target="../diagrams/colors2.xml"/><Relationship Id="rId15" Type="http://schemas.openxmlformats.org/officeDocument/2006/relationships/image" Target="../media/image19.GIF"/><Relationship Id="rId10" Type="http://schemas.openxmlformats.org/officeDocument/2006/relationships/image" Target="../media/image14.jpeg"/><Relationship Id="rId19" Type="http://schemas.openxmlformats.org/officeDocument/2006/relationships/image" Target="../media/image23.pn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3.png"/><Relationship Id="rId14" Type="http://schemas.openxmlformats.org/officeDocument/2006/relationships/image" Target="../media/image1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47BD-B0F4-4E19-8FB3-3497B202BA27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62400" y="4648200"/>
            <a:ext cx="6705600" cy="553998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1"/>
            <a:r>
              <a:rPr lang="en-US" sz="30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20000"/>
                    </a:srgbClr>
                  </a:outerShdw>
                </a:effectLst>
              </a:rPr>
              <a:t>Kinemax – Case Study</a:t>
            </a:r>
            <a:endParaRPr lang="en-US" sz="30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2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54235" y="5195455"/>
            <a:ext cx="3352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>
                <a:solidFill>
                  <a:schemeClr val="bg1">
                    <a:lumMod val="75000"/>
                  </a:schemeClr>
                </a:solidFill>
              </a:rPr>
              <a:t>Company presentation</a:t>
            </a:r>
            <a:endParaRPr lang="en-US" sz="1400" b="1" i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0" y="4495800"/>
            <a:ext cx="6477000" cy="91440"/>
          </a:xfrm>
          <a:prstGeom prst="rect">
            <a:avLst/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286000" y="6400800"/>
            <a:ext cx="6477000" cy="91440"/>
          </a:xfrm>
          <a:prstGeom prst="rect">
            <a:avLst/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32508" y="4495800"/>
            <a:ext cx="1828800" cy="91440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bg1">
                  <a:lumMod val="85000"/>
                </a:schemeClr>
              </a:gs>
              <a:gs pos="100000">
                <a:srgbClr val="00206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" y="6400800"/>
            <a:ext cx="1828800" cy="91440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bg1">
                  <a:lumMod val="85000"/>
                </a:schemeClr>
              </a:gs>
              <a:gs pos="100000">
                <a:srgbClr val="00206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27" y="4624359"/>
            <a:ext cx="2410173" cy="65570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45" y="5126180"/>
            <a:ext cx="1717965" cy="1145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37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Summary Table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437984380"/>
              </p:ext>
            </p:extLst>
          </p:nvPr>
        </p:nvGraphicFramePr>
        <p:xfrm>
          <a:off x="533400" y="228600"/>
          <a:ext cx="7924800" cy="362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88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Index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47BD-B0F4-4E19-8FB3-3497B202BA27}" type="slidenum">
              <a:rPr lang="en-US" smtClean="0"/>
              <a:pPr/>
              <a:t>2</a:t>
            </a:fld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191000" y="1676400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91000" y="1719590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1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00599" y="1719590"/>
            <a:ext cx="18288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Group Structure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43800" y="1719590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3</a:t>
            </a:r>
            <a:endParaRPr lang="en-US" sz="1100" b="1" dirty="0">
              <a:solidFill>
                <a:srgbClr val="002060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4191000" y="2046514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191000" y="2089704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2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00599" y="2089704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Historical Timeline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543800" y="2089704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4</a:t>
            </a:r>
            <a:endParaRPr lang="en-US" sz="1100" b="1" dirty="0">
              <a:solidFill>
                <a:srgbClr val="002060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4191000" y="2416628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191000" y="2459818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3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00599" y="2459818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Business Formula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543800" y="2459818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5</a:t>
            </a:r>
            <a:endParaRPr lang="en-US" sz="1100" b="1" dirty="0">
              <a:solidFill>
                <a:srgbClr val="002060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4191000" y="2786742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191000" y="2829932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4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00599" y="2829932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Geographical Footprint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543800" y="2829932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6</a:t>
            </a:r>
            <a:endParaRPr lang="en-US" sz="1100" b="1" dirty="0">
              <a:solidFill>
                <a:srgbClr val="002060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4191000" y="3156856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191000" y="3200046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5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800599" y="3200046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Country Comparison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543800" y="3200046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7</a:t>
            </a:r>
            <a:endParaRPr lang="en-US" sz="1100" b="1" dirty="0">
              <a:solidFill>
                <a:srgbClr val="002060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4191000" y="3526970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191000" y="3570160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6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800599" y="3570160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Future Growth Prospects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543800" y="3570160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002060"/>
                </a:solidFill>
              </a:rPr>
              <a:t>8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4191000" y="3897084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191000" y="3940274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7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800599" y="3940274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Financials at a Glance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543800" y="3940274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002060"/>
                </a:solidFill>
              </a:rPr>
              <a:t>9</a:t>
            </a:r>
          </a:p>
        </p:txBody>
      </p:sp>
      <p:cxnSp>
        <p:nvCxnSpPr>
          <p:cNvPr id="51" name="Straight Connector 50"/>
          <p:cNvCxnSpPr/>
          <p:nvPr/>
        </p:nvCxnSpPr>
        <p:spPr>
          <a:xfrm>
            <a:off x="4191000" y="4267200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191000" y="4310390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8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800599" y="4310390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Summary Table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543800" y="431039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10</a:t>
            </a:r>
            <a:endParaRPr lang="en-US" sz="11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45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Group Structure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214761297"/>
              </p:ext>
            </p:extLst>
          </p:nvPr>
        </p:nvGraphicFramePr>
        <p:xfrm>
          <a:off x="533400" y="228600"/>
          <a:ext cx="7924800" cy="362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5"/>
          <p:cNvSpPr/>
          <p:nvPr/>
        </p:nvSpPr>
        <p:spPr>
          <a:xfrm>
            <a:off x="533400" y="1447800"/>
            <a:ext cx="4191000" cy="3048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3400" y="4648200"/>
            <a:ext cx="4191000" cy="1143000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68656" y="1463720"/>
            <a:ext cx="2209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i="1" dirty="0" smtClean="0">
                <a:solidFill>
                  <a:srgbClr val="002060"/>
                </a:solidFill>
              </a:rPr>
              <a:t>Kinemax Group:</a:t>
            </a:r>
            <a:endParaRPr lang="en-US" sz="1100" b="1" i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8656" y="4691390"/>
            <a:ext cx="2209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i="1" dirty="0" smtClean="0">
                <a:solidFill>
                  <a:srgbClr val="002060"/>
                </a:solidFill>
              </a:rPr>
              <a:t>Legend:</a:t>
            </a:r>
            <a:endParaRPr lang="en-US" sz="1100" b="1" i="1" dirty="0">
              <a:solidFill>
                <a:srgbClr val="00206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85900" y="1840992"/>
            <a:ext cx="2286000" cy="521208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Kinemax Sarl</a:t>
            </a:r>
            <a:endParaRPr lang="en-US" sz="1200" b="1" dirty="0"/>
          </a:p>
        </p:txBody>
      </p:sp>
      <p:sp>
        <p:nvSpPr>
          <p:cNvPr id="12" name="Rectangle 11"/>
          <p:cNvSpPr/>
          <p:nvPr/>
        </p:nvSpPr>
        <p:spPr>
          <a:xfrm>
            <a:off x="685800" y="2575082"/>
            <a:ext cx="1371600" cy="521208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 smtClean="0"/>
              <a:t>Kinemax </a:t>
            </a:r>
          </a:p>
          <a:p>
            <a:r>
              <a:rPr lang="en-US" sz="1000" b="1" dirty="0" smtClean="0"/>
              <a:t>Italia Spa</a:t>
            </a:r>
            <a:endParaRPr lang="en-US" sz="1000" b="1" dirty="0"/>
          </a:p>
        </p:txBody>
      </p:sp>
      <p:sp>
        <p:nvSpPr>
          <p:cNvPr id="13" name="Rectangle 12"/>
          <p:cNvSpPr/>
          <p:nvPr/>
        </p:nvSpPr>
        <p:spPr>
          <a:xfrm>
            <a:off x="3200400" y="3822192"/>
            <a:ext cx="1371600" cy="52120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 smtClean="0"/>
              <a:t>Kinemax </a:t>
            </a:r>
          </a:p>
          <a:p>
            <a:r>
              <a:rPr lang="en-US" sz="1000" b="1" dirty="0" smtClean="0"/>
              <a:t>Brazil </a:t>
            </a:r>
          </a:p>
          <a:p>
            <a:r>
              <a:rPr lang="en-US" sz="1000" b="1" dirty="0" smtClean="0"/>
              <a:t>LTDA </a:t>
            </a:r>
            <a:endParaRPr lang="en-US" sz="1000" b="1" dirty="0"/>
          </a:p>
        </p:txBody>
      </p:sp>
      <p:sp>
        <p:nvSpPr>
          <p:cNvPr id="14" name="Rectangle 13"/>
          <p:cNvSpPr/>
          <p:nvPr/>
        </p:nvSpPr>
        <p:spPr>
          <a:xfrm>
            <a:off x="689212" y="3198637"/>
            <a:ext cx="1371600" cy="521208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 smtClean="0"/>
              <a:t>Kinemax Deutschland</a:t>
            </a:r>
          </a:p>
          <a:p>
            <a:r>
              <a:rPr lang="en-US" sz="1000" b="1" dirty="0" smtClean="0"/>
              <a:t>Saar</a:t>
            </a:r>
            <a:endParaRPr lang="en-US" sz="1000" b="1" dirty="0"/>
          </a:p>
        </p:txBody>
      </p:sp>
      <p:sp>
        <p:nvSpPr>
          <p:cNvPr id="15" name="Rectangle 14"/>
          <p:cNvSpPr/>
          <p:nvPr/>
        </p:nvSpPr>
        <p:spPr>
          <a:xfrm>
            <a:off x="3200400" y="3198637"/>
            <a:ext cx="1371600" cy="521208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 smtClean="0"/>
              <a:t>Kinemax </a:t>
            </a:r>
          </a:p>
          <a:p>
            <a:r>
              <a:rPr lang="en-US" sz="1000" b="1" dirty="0" smtClean="0"/>
              <a:t>Turkey A.S</a:t>
            </a:r>
            <a:endParaRPr lang="en-US" sz="1000" b="1" dirty="0"/>
          </a:p>
        </p:txBody>
      </p:sp>
      <p:sp>
        <p:nvSpPr>
          <p:cNvPr id="16" name="Rectangle 15"/>
          <p:cNvSpPr/>
          <p:nvPr/>
        </p:nvSpPr>
        <p:spPr>
          <a:xfrm>
            <a:off x="3200400" y="2575082"/>
            <a:ext cx="1371600" cy="521208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 smtClean="0"/>
              <a:t>Kinemax </a:t>
            </a:r>
          </a:p>
          <a:p>
            <a:r>
              <a:rPr lang="en-US" sz="1000" b="1" dirty="0" smtClean="0"/>
              <a:t>UK Ltd</a:t>
            </a:r>
            <a:endParaRPr lang="en-US" sz="1000" b="1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9670" y="1840992"/>
            <a:ext cx="412230" cy="2743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612" y="3198637"/>
            <a:ext cx="457200" cy="27432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114" y="3822192"/>
            <a:ext cx="391886" cy="27432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114" y="3198944"/>
            <a:ext cx="411583" cy="27432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51" r="12265"/>
          <a:stretch/>
        </p:blipFill>
        <p:spPr>
          <a:xfrm>
            <a:off x="4171777" y="2584999"/>
            <a:ext cx="404628" cy="27432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759" y="2575082"/>
            <a:ext cx="411641" cy="27432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3390900" y="2203989"/>
            <a:ext cx="381000" cy="15497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900" b="1" dirty="0" smtClean="0"/>
              <a:t>2009</a:t>
            </a:r>
            <a:endParaRPr lang="en-US" sz="900" b="1" dirty="0"/>
          </a:p>
        </p:txBody>
      </p:sp>
      <p:sp>
        <p:nvSpPr>
          <p:cNvPr id="25" name="Rectangle 24"/>
          <p:cNvSpPr/>
          <p:nvPr/>
        </p:nvSpPr>
        <p:spPr>
          <a:xfrm>
            <a:off x="1679812" y="2938750"/>
            <a:ext cx="381000" cy="15497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900" b="1" dirty="0" smtClean="0"/>
              <a:t>2010</a:t>
            </a:r>
            <a:endParaRPr lang="en-US" sz="900" b="1" dirty="0"/>
          </a:p>
        </p:txBody>
      </p:sp>
      <p:sp>
        <p:nvSpPr>
          <p:cNvPr id="26" name="Rectangle 25"/>
          <p:cNvSpPr/>
          <p:nvPr/>
        </p:nvSpPr>
        <p:spPr>
          <a:xfrm>
            <a:off x="4195405" y="2938750"/>
            <a:ext cx="381000" cy="15497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900" b="1" dirty="0" smtClean="0"/>
              <a:t>2010</a:t>
            </a:r>
            <a:endParaRPr lang="en-US" sz="900" b="1" dirty="0"/>
          </a:p>
        </p:txBody>
      </p:sp>
      <p:sp>
        <p:nvSpPr>
          <p:cNvPr id="28" name="Rectangle 27"/>
          <p:cNvSpPr/>
          <p:nvPr/>
        </p:nvSpPr>
        <p:spPr>
          <a:xfrm>
            <a:off x="4210697" y="3564875"/>
            <a:ext cx="381000" cy="15497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900" b="1" dirty="0" smtClean="0"/>
              <a:t>2011</a:t>
            </a:r>
            <a:endParaRPr lang="en-US" sz="900" b="1" dirty="0"/>
          </a:p>
        </p:txBody>
      </p:sp>
      <p:sp>
        <p:nvSpPr>
          <p:cNvPr id="29" name="Rectangle 28"/>
          <p:cNvSpPr/>
          <p:nvPr/>
        </p:nvSpPr>
        <p:spPr>
          <a:xfrm>
            <a:off x="1676400" y="3562305"/>
            <a:ext cx="381000" cy="15497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900" b="1" dirty="0" smtClean="0"/>
              <a:t>2011</a:t>
            </a:r>
            <a:endParaRPr lang="en-US" sz="900" b="1" dirty="0"/>
          </a:p>
        </p:txBody>
      </p:sp>
      <p:sp>
        <p:nvSpPr>
          <p:cNvPr id="30" name="Rectangle 29"/>
          <p:cNvSpPr/>
          <p:nvPr/>
        </p:nvSpPr>
        <p:spPr>
          <a:xfrm>
            <a:off x="4191000" y="4188430"/>
            <a:ext cx="381000" cy="15497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900" b="1" dirty="0" smtClean="0"/>
              <a:t>2011</a:t>
            </a:r>
            <a:endParaRPr lang="en-US" sz="900" b="1" dirty="0"/>
          </a:p>
        </p:txBody>
      </p:sp>
      <p:cxnSp>
        <p:nvCxnSpPr>
          <p:cNvPr id="32" name="Elbow Connector 31"/>
          <p:cNvCxnSpPr>
            <a:stCxn id="10" idx="2"/>
            <a:endCxn id="13" idx="1"/>
          </p:cNvCxnSpPr>
          <p:nvPr/>
        </p:nvCxnSpPr>
        <p:spPr>
          <a:xfrm rot="16200000" flipH="1">
            <a:off x="2054352" y="2936748"/>
            <a:ext cx="1720596" cy="57150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10" idx="2"/>
            <a:endCxn id="12" idx="3"/>
          </p:cNvCxnSpPr>
          <p:nvPr/>
        </p:nvCxnSpPr>
        <p:spPr>
          <a:xfrm rot="5400000">
            <a:off x="2106407" y="2313193"/>
            <a:ext cx="473486" cy="57150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10" idx="2"/>
            <a:endCxn id="16" idx="1"/>
          </p:cNvCxnSpPr>
          <p:nvPr/>
        </p:nvCxnSpPr>
        <p:spPr>
          <a:xfrm rot="16200000" flipH="1">
            <a:off x="2677907" y="2313193"/>
            <a:ext cx="473486" cy="57150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10" idx="2"/>
            <a:endCxn id="15" idx="1"/>
          </p:cNvCxnSpPr>
          <p:nvPr/>
        </p:nvCxnSpPr>
        <p:spPr>
          <a:xfrm rot="16200000" flipH="1">
            <a:off x="2366130" y="2624970"/>
            <a:ext cx="1097041" cy="57150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10" idx="2"/>
            <a:endCxn id="14" idx="3"/>
          </p:cNvCxnSpPr>
          <p:nvPr/>
        </p:nvCxnSpPr>
        <p:spPr>
          <a:xfrm rot="5400000">
            <a:off x="1796336" y="2626676"/>
            <a:ext cx="1097041" cy="56808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057400" y="2653534"/>
            <a:ext cx="10956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 smtClean="0"/>
              <a:t>*100%</a:t>
            </a:r>
            <a:endParaRPr lang="en-US" sz="800" i="1" dirty="0"/>
          </a:p>
        </p:txBody>
      </p:sp>
      <p:sp>
        <p:nvSpPr>
          <p:cNvPr id="48" name="TextBox 47"/>
          <p:cNvSpPr txBox="1"/>
          <p:nvPr/>
        </p:nvSpPr>
        <p:spPr>
          <a:xfrm>
            <a:off x="2709391" y="2653534"/>
            <a:ext cx="10956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 smtClean="0"/>
              <a:t>*100%</a:t>
            </a:r>
            <a:endParaRPr lang="en-US" sz="800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2079008" y="3227696"/>
            <a:ext cx="10956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 smtClean="0"/>
              <a:t>*100%</a:t>
            </a:r>
            <a:endParaRPr lang="en-US" sz="800" i="1" dirty="0"/>
          </a:p>
        </p:txBody>
      </p:sp>
      <p:sp>
        <p:nvSpPr>
          <p:cNvPr id="50" name="TextBox 49"/>
          <p:cNvSpPr txBox="1"/>
          <p:nvPr/>
        </p:nvSpPr>
        <p:spPr>
          <a:xfrm>
            <a:off x="2709391" y="3227696"/>
            <a:ext cx="10956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 smtClean="0"/>
              <a:t>*80%</a:t>
            </a:r>
            <a:endParaRPr lang="en-US" sz="800" i="1" dirty="0"/>
          </a:p>
        </p:txBody>
      </p:sp>
      <p:sp>
        <p:nvSpPr>
          <p:cNvPr id="51" name="TextBox 50"/>
          <p:cNvSpPr txBox="1"/>
          <p:nvPr/>
        </p:nvSpPr>
        <p:spPr>
          <a:xfrm>
            <a:off x="2709391" y="3899356"/>
            <a:ext cx="10956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 smtClean="0"/>
              <a:t>*49%</a:t>
            </a:r>
            <a:endParaRPr lang="en-US" sz="800" i="1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685800" y="4953000"/>
            <a:ext cx="3715397" cy="0"/>
          </a:xfrm>
          <a:prstGeom prst="line">
            <a:avLst/>
          </a:prstGeom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rgbClr val="002060"/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685800" y="5107675"/>
            <a:ext cx="365760" cy="914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1059875" y="5048300"/>
            <a:ext cx="1905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/>
              <a:t>Kinemax Group perimeter</a:t>
            </a:r>
            <a:endParaRPr lang="en-US" sz="900" i="1" dirty="0"/>
          </a:p>
        </p:txBody>
      </p:sp>
      <p:sp>
        <p:nvSpPr>
          <p:cNvPr id="56" name="Rectangle 55"/>
          <p:cNvSpPr/>
          <p:nvPr/>
        </p:nvSpPr>
        <p:spPr>
          <a:xfrm>
            <a:off x="685800" y="5351268"/>
            <a:ext cx="365760" cy="9144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/>
          </a:p>
        </p:txBody>
      </p:sp>
      <p:sp>
        <p:nvSpPr>
          <p:cNvPr id="57" name="Rectangle 56"/>
          <p:cNvSpPr/>
          <p:nvPr/>
        </p:nvSpPr>
        <p:spPr>
          <a:xfrm>
            <a:off x="694115" y="5547360"/>
            <a:ext cx="365760" cy="9144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/>
          </a:p>
        </p:txBody>
      </p:sp>
      <p:sp>
        <p:nvSpPr>
          <p:cNvPr id="58" name="Rectangle 57"/>
          <p:cNvSpPr/>
          <p:nvPr/>
        </p:nvSpPr>
        <p:spPr>
          <a:xfrm>
            <a:off x="2991787" y="5107675"/>
            <a:ext cx="365760" cy="9144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1059875" y="5271950"/>
            <a:ext cx="1905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/>
              <a:t>Parent company</a:t>
            </a:r>
            <a:endParaRPr lang="en-US" sz="900" i="1" dirty="0"/>
          </a:p>
        </p:txBody>
      </p:sp>
      <p:sp>
        <p:nvSpPr>
          <p:cNvPr id="60" name="TextBox 59"/>
          <p:cNvSpPr txBox="1"/>
          <p:nvPr/>
        </p:nvSpPr>
        <p:spPr>
          <a:xfrm>
            <a:off x="1066800" y="5472293"/>
            <a:ext cx="1905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/>
              <a:t>Subsidiaries</a:t>
            </a:r>
            <a:endParaRPr lang="en-US" sz="900" i="1" dirty="0"/>
          </a:p>
        </p:txBody>
      </p:sp>
      <p:sp>
        <p:nvSpPr>
          <p:cNvPr id="61" name="TextBox 60"/>
          <p:cNvSpPr txBox="1"/>
          <p:nvPr/>
        </p:nvSpPr>
        <p:spPr>
          <a:xfrm>
            <a:off x="3352800" y="5048300"/>
            <a:ext cx="1905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/>
              <a:t>Joint Venture</a:t>
            </a:r>
            <a:endParaRPr lang="en-US" sz="900" i="1" dirty="0"/>
          </a:p>
        </p:txBody>
      </p:sp>
      <p:sp>
        <p:nvSpPr>
          <p:cNvPr id="62" name="TextBox 61"/>
          <p:cNvSpPr txBox="1"/>
          <p:nvPr/>
        </p:nvSpPr>
        <p:spPr>
          <a:xfrm>
            <a:off x="2959925" y="5291193"/>
            <a:ext cx="1905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/>
              <a:t>*%</a:t>
            </a:r>
            <a:endParaRPr lang="en-US" sz="900" i="1" dirty="0"/>
          </a:p>
        </p:txBody>
      </p:sp>
      <p:sp>
        <p:nvSpPr>
          <p:cNvPr id="63" name="TextBox 62"/>
          <p:cNvSpPr txBox="1"/>
          <p:nvPr/>
        </p:nvSpPr>
        <p:spPr>
          <a:xfrm>
            <a:off x="3352800" y="5291193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/>
              <a:t>Percentage held by</a:t>
            </a:r>
          </a:p>
          <a:p>
            <a:r>
              <a:rPr lang="en-US" sz="900" i="1" dirty="0" smtClean="0"/>
              <a:t>the Parent Company</a:t>
            </a:r>
            <a:endParaRPr lang="en-US" sz="900" i="1" dirty="0"/>
          </a:p>
        </p:txBody>
      </p:sp>
      <p:sp>
        <p:nvSpPr>
          <p:cNvPr id="64" name="Content Placeholder 4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105400" y="1447800"/>
            <a:ext cx="3429000" cy="484606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50" lvl="1" indent="0">
              <a:buNone/>
            </a:pPr>
            <a:r>
              <a:rPr lang="en-GB" sz="1000" b="1" dirty="0" smtClean="0">
                <a:solidFill>
                  <a:srgbClr val="002060"/>
                </a:solidFill>
              </a:rPr>
              <a:t>Kinemax Group</a:t>
            </a:r>
          </a:p>
          <a:p>
            <a:pPr marL="182563" lvl="1" indent="-176213"/>
            <a:r>
              <a:rPr lang="en-GB" sz="1000" dirty="0" smtClean="0"/>
              <a:t>Kinemax Sarl was founded in 2009 by a prominent French entrepreneur. The company owns a chain of cinema multiplexes, targeted at children audiences. Kinemax tries to take advantage of the fastest growing niche within the cinema market</a:t>
            </a:r>
          </a:p>
          <a:p>
            <a:pPr marL="6350" lvl="1" indent="0">
              <a:buNone/>
            </a:pPr>
            <a:r>
              <a:rPr lang="en-GB" sz="1000" b="1" dirty="0" smtClean="0">
                <a:solidFill>
                  <a:srgbClr val="002060"/>
                </a:solidFill>
              </a:rPr>
              <a:t>International expansion</a:t>
            </a:r>
          </a:p>
          <a:p>
            <a:pPr marL="177800" lvl="1" indent="-171450"/>
            <a:r>
              <a:rPr lang="en-GB" sz="1000" dirty="0" smtClean="0"/>
              <a:t>Soon after the company started its operations in France, it started looking abroad. Currently, the company is present in 5 foreign markets – mainly in Europe</a:t>
            </a:r>
          </a:p>
          <a:p>
            <a:pPr marL="177800" lvl="1" indent="-171450"/>
            <a:r>
              <a:rPr lang="en-GB" sz="1000" dirty="0" smtClean="0"/>
              <a:t>Two of Kinemax’s most recent investments are related to the fast growing markets of Turkey and Brazil. The company owns a majority stake in its investment in Turkey (80%), and decided to form a Joint Venture in order to access the Brazilian market </a:t>
            </a:r>
          </a:p>
          <a:p>
            <a:pPr marL="6350" lvl="1" indent="0">
              <a:buNone/>
            </a:pPr>
            <a:r>
              <a:rPr lang="en-GB" sz="1000" b="1" dirty="0" smtClean="0">
                <a:solidFill>
                  <a:srgbClr val="002060"/>
                </a:solidFill>
              </a:rPr>
              <a:t>Structure of the Group</a:t>
            </a:r>
          </a:p>
          <a:p>
            <a:pPr marL="177800" lvl="1" indent="-171450"/>
            <a:r>
              <a:rPr lang="en-GB" sz="1000" dirty="0" smtClean="0"/>
              <a:t>Kinemax Sarl, the French legal entity, is the Group’s owner. The company has direct participation in all of the other companies</a:t>
            </a:r>
          </a:p>
          <a:p>
            <a:pPr marL="177800" lvl="1" indent="-171450"/>
            <a:r>
              <a:rPr lang="en-GB" sz="1000" dirty="0" smtClean="0"/>
              <a:t>Kinemax consolidates fully all of its subsidiaries, given that the company is the major shareholder in all five of them and is able to exercise control</a:t>
            </a:r>
          </a:p>
          <a:p>
            <a:pPr marL="6350" lvl="1" indent="0">
              <a:buNone/>
            </a:pPr>
            <a:r>
              <a:rPr lang="en-GB" sz="1000" b="1" dirty="0" smtClean="0">
                <a:solidFill>
                  <a:srgbClr val="002060"/>
                </a:solidFill>
              </a:rPr>
              <a:t>Accounting principles</a:t>
            </a:r>
            <a:endParaRPr lang="en-GB" sz="1000" dirty="0" smtClean="0"/>
          </a:p>
          <a:p>
            <a:pPr marL="177800" lvl="1" indent="-171450"/>
            <a:r>
              <a:rPr lang="en-GB" sz="1000" dirty="0" smtClean="0"/>
              <a:t>All legal entities within the Kinemax Group prepare their financial figures under IFRS</a:t>
            </a:r>
            <a:endParaRPr lang="en-GB" sz="1000" dirty="0"/>
          </a:p>
          <a:p>
            <a:pPr marL="6350" lvl="1" indent="0">
              <a:buNone/>
            </a:pPr>
            <a:endParaRPr lang="en-GB" sz="1000" dirty="0" smtClean="0"/>
          </a:p>
        </p:txBody>
      </p:sp>
    </p:spTree>
    <p:extLst>
      <p:ext uri="{BB962C8B-B14F-4D97-AF65-F5344CB8AC3E}">
        <p14:creationId xmlns:p14="http://schemas.microsoft.com/office/powerpoint/2010/main" val="277477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5867400" y="1371600"/>
            <a:ext cx="2133600" cy="4800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Historical Timeline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807394018"/>
              </p:ext>
            </p:extLst>
          </p:nvPr>
        </p:nvGraphicFramePr>
        <p:xfrm>
          <a:off x="533400" y="228600"/>
          <a:ext cx="7924800" cy="362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triped Right Arrow 5"/>
          <p:cNvSpPr/>
          <p:nvPr/>
        </p:nvSpPr>
        <p:spPr>
          <a:xfrm>
            <a:off x="691342" y="3429000"/>
            <a:ext cx="7690657" cy="365760"/>
          </a:xfrm>
          <a:prstGeom prst="stripedRightArrow">
            <a:avLst/>
          </a:prstGeom>
          <a:solidFill>
            <a:srgbClr val="0070C0"/>
          </a:solidFill>
          <a:ln>
            <a:noFill/>
          </a:ln>
          <a:effectLst>
            <a:outerShdw blurRad="38100" dist="38100" dir="2700000" algn="ctr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9" tIns="45725" rIns="91449" bIns="45725"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091654"/>
            <a:ext cx="381000" cy="254000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670560" y="2362200"/>
            <a:ext cx="548640" cy="1295400"/>
            <a:chOff x="670560" y="2362200"/>
            <a:chExt cx="548640" cy="1295400"/>
          </a:xfrm>
        </p:grpSpPr>
        <p:sp>
          <p:nvSpPr>
            <p:cNvPr id="7" name="Oval 6"/>
            <p:cNvSpPr/>
            <p:nvPr/>
          </p:nvSpPr>
          <p:spPr>
            <a:xfrm>
              <a:off x="914400" y="3581400"/>
              <a:ext cx="76200" cy="762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940625" y="2919350"/>
              <a:ext cx="0" cy="6096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560" y="2362200"/>
              <a:ext cx="548640" cy="548640"/>
            </a:xfrm>
            <a:prstGeom prst="rect">
              <a:avLst/>
            </a:prstGeom>
          </p:spPr>
        </p:pic>
      </p:grpSp>
      <p:sp>
        <p:nvSpPr>
          <p:cNvPr id="12" name="TextBox 11"/>
          <p:cNvSpPr txBox="1"/>
          <p:nvPr/>
        </p:nvSpPr>
        <p:spPr>
          <a:xfrm>
            <a:off x="706185" y="1676400"/>
            <a:ext cx="853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June</a:t>
            </a:r>
          </a:p>
          <a:p>
            <a:r>
              <a:rPr lang="en-US" sz="1000" dirty="0" smtClean="0"/>
              <a:t>2009</a:t>
            </a:r>
            <a:endParaRPr lang="en-US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292925" y="128352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Company was founded</a:t>
            </a:r>
            <a:endParaRPr lang="en-US" sz="1200" b="1" dirty="0">
              <a:solidFill>
                <a:srgbClr val="002060"/>
              </a:solidFill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1295400" y="1283525"/>
            <a:ext cx="1371600" cy="2374075"/>
            <a:chOff x="1981200" y="1283525"/>
            <a:chExt cx="1371600" cy="2374075"/>
          </a:xfrm>
        </p:grpSpPr>
        <p:sp>
          <p:nvSpPr>
            <p:cNvPr id="16" name="Oval 15"/>
            <p:cNvSpPr/>
            <p:nvPr/>
          </p:nvSpPr>
          <p:spPr>
            <a:xfrm>
              <a:off x="2602675" y="3581400"/>
              <a:ext cx="76200" cy="762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2628900" y="2919350"/>
              <a:ext cx="0" cy="6096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58835" y="2362200"/>
              <a:ext cx="548640" cy="54864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2250375" y="1676400"/>
              <a:ext cx="8534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February</a:t>
              </a:r>
            </a:p>
            <a:p>
              <a:pPr algn="ctr"/>
              <a:r>
                <a:rPr lang="en-US" sz="1000" dirty="0" smtClean="0"/>
                <a:t>2010</a:t>
              </a:r>
              <a:endParaRPr lang="en-US" sz="10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981200" y="1283525"/>
              <a:ext cx="1371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</a:rPr>
                <a:t>Country</a:t>
              </a:r>
            </a:p>
            <a:p>
              <a:pPr algn="ctr"/>
              <a:r>
                <a:rPr lang="en-US" sz="1200" b="1" dirty="0" smtClean="0">
                  <a:solidFill>
                    <a:srgbClr val="002060"/>
                  </a:solidFill>
                </a:rPr>
                <a:t>Opening</a:t>
              </a:r>
              <a:endParaRPr lang="en-US" sz="1200" b="1" dirty="0">
                <a:solidFill>
                  <a:srgbClr val="002060"/>
                </a:solidFill>
              </a:endParaRPr>
            </a:p>
          </p:txBody>
        </p:sp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48676" y="2091654"/>
              <a:ext cx="384198" cy="256032"/>
            </a:xfrm>
            <a:prstGeom prst="rect">
              <a:avLst/>
            </a:prstGeom>
          </p:spPr>
        </p:pic>
      </p:grpSp>
      <p:sp>
        <p:nvSpPr>
          <p:cNvPr id="22" name="Oval 21"/>
          <p:cNvSpPr/>
          <p:nvPr/>
        </p:nvSpPr>
        <p:spPr>
          <a:xfrm>
            <a:off x="2755075" y="3581400"/>
            <a:ext cx="76200" cy="762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2781300" y="2919350"/>
            <a:ext cx="0" cy="6096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235" y="2362200"/>
            <a:ext cx="548640" cy="54864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2390900" y="1676400"/>
            <a:ext cx="853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November</a:t>
            </a:r>
          </a:p>
          <a:p>
            <a:pPr algn="ctr"/>
            <a:r>
              <a:rPr lang="en-US" sz="1000" dirty="0" smtClean="0"/>
              <a:t>2010</a:t>
            </a:r>
            <a:endParaRPr lang="en-US" sz="1000" dirty="0"/>
          </a:p>
        </p:txBody>
      </p:sp>
      <p:sp>
        <p:nvSpPr>
          <p:cNvPr id="26" name="TextBox 25"/>
          <p:cNvSpPr txBox="1"/>
          <p:nvPr/>
        </p:nvSpPr>
        <p:spPr>
          <a:xfrm>
            <a:off x="2133600" y="128352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002060"/>
                </a:solidFill>
              </a:rPr>
              <a:t>Country</a:t>
            </a:r>
          </a:p>
          <a:p>
            <a:pPr algn="ctr"/>
            <a:r>
              <a:rPr lang="en-US" sz="1200" b="1" dirty="0">
                <a:solidFill>
                  <a:srgbClr val="002060"/>
                </a:solidFill>
              </a:rPr>
              <a:t>Opening</a:t>
            </a:r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1296" y="2091654"/>
            <a:ext cx="510454" cy="256032"/>
          </a:xfrm>
          <a:prstGeom prst="rect">
            <a:avLst/>
          </a:prstGeom>
        </p:spPr>
      </p:pic>
      <p:grpSp>
        <p:nvGrpSpPr>
          <p:cNvPr id="52" name="Group 51"/>
          <p:cNvGrpSpPr/>
          <p:nvPr/>
        </p:nvGrpSpPr>
        <p:grpSpPr>
          <a:xfrm>
            <a:off x="3352800" y="1283525"/>
            <a:ext cx="1371600" cy="2374075"/>
            <a:chOff x="4343400" y="1283525"/>
            <a:chExt cx="1371600" cy="2374075"/>
          </a:xfrm>
        </p:grpSpPr>
        <p:sp>
          <p:nvSpPr>
            <p:cNvPr id="28" name="Oval 27"/>
            <p:cNvSpPr/>
            <p:nvPr/>
          </p:nvSpPr>
          <p:spPr>
            <a:xfrm>
              <a:off x="4964875" y="3581400"/>
              <a:ext cx="76200" cy="762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4991100" y="2919350"/>
              <a:ext cx="0" cy="6096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1035" y="2362200"/>
              <a:ext cx="548640" cy="548640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4602285" y="1676400"/>
              <a:ext cx="8534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March</a:t>
              </a:r>
            </a:p>
            <a:p>
              <a:pPr algn="ctr"/>
              <a:r>
                <a:rPr lang="en-US" sz="1000" dirty="0" smtClean="0"/>
                <a:t>2011</a:t>
              </a:r>
              <a:endParaRPr lang="en-US" sz="10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343400" y="1283525"/>
              <a:ext cx="1371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2060"/>
                  </a:solidFill>
                </a:rPr>
                <a:t>Country</a:t>
              </a:r>
            </a:p>
            <a:p>
              <a:pPr algn="ctr"/>
              <a:r>
                <a:rPr lang="en-US" sz="1200" b="1" dirty="0">
                  <a:solidFill>
                    <a:srgbClr val="002060"/>
                  </a:solidFill>
                </a:rPr>
                <a:t>Opening</a:t>
              </a:r>
            </a:p>
          </p:txBody>
        </p:sp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9615" y="2091654"/>
              <a:ext cx="426720" cy="256032"/>
            </a:xfrm>
            <a:prstGeom prst="rect">
              <a:avLst/>
            </a:prstGeom>
          </p:spPr>
        </p:pic>
      </p:grpSp>
      <p:grpSp>
        <p:nvGrpSpPr>
          <p:cNvPr id="51" name="Group 50"/>
          <p:cNvGrpSpPr/>
          <p:nvPr/>
        </p:nvGrpSpPr>
        <p:grpSpPr>
          <a:xfrm>
            <a:off x="4067300" y="1283525"/>
            <a:ext cx="1371600" cy="2374075"/>
            <a:chOff x="5486400" y="1283525"/>
            <a:chExt cx="1371600" cy="2374075"/>
          </a:xfrm>
        </p:grpSpPr>
        <p:sp>
          <p:nvSpPr>
            <p:cNvPr id="34" name="Oval 33"/>
            <p:cNvSpPr/>
            <p:nvPr/>
          </p:nvSpPr>
          <p:spPr>
            <a:xfrm>
              <a:off x="6107875" y="3581400"/>
              <a:ext cx="76200" cy="762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6134100" y="2919350"/>
              <a:ext cx="0" cy="6096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64035" y="2362200"/>
              <a:ext cx="548640" cy="548640"/>
            </a:xfrm>
            <a:prstGeom prst="rect">
              <a:avLst/>
            </a:prstGeom>
          </p:spPr>
        </p:pic>
        <p:sp>
          <p:nvSpPr>
            <p:cNvPr id="37" name="TextBox 36"/>
            <p:cNvSpPr txBox="1"/>
            <p:nvPr/>
          </p:nvSpPr>
          <p:spPr>
            <a:xfrm>
              <a:off x="5738750" y="1676400"/>
              <a:ext cx="8534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July</a:t>
              </a:r>
            </a:p>
            <a:p>
              <a:pPr algn="ctr"/>
              <a:r>
                <a:rPr lang="en-US" sz="1000" dirty="0" smtClean="0"/>
                <a:t>2011</a:t>
              </a:r>
              <a:endParaRPr lang="en-US" sz="1000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486400" y="1283525"/>
              <a:ext cx="1371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2060"/>
                  </a:solidFill>
                </a:rPr>
                <a:t>Country</a:t>
              </a:r>
            </a:p>
            <a:p>
              <a:pPr algn="ctr"/>
              <a:r>
                <a:rPr lang="en-US" sz="1200" b="1" dirty="0">
                  <a:solidFill>
                    <a:srgbClr val="002060"/>
                  </a:solidFill>
                </a:rPr>
                <a:t>Opening</a:t>
              </a:r>
            </a:p>
          </p:txBody>
        </p:sp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2028" y="2091654"/>
              <a:ext cx="384144" cy="256032"/>
            </a:xfrm>
            <a:prstGeom prst="rect">
              <a:avLst/>
            </a:prstGeom>
          </p:spPr>
        </p:pic>
      </p:grpSp>
      <p:grpSp>
        <p:nvGrpSpPr>
          <p:cNvPr id="50" name="Group 49"/>
          <p:cNvGrpSpPr/>
          <p:nvPr/>
        </p:nvGrpSpPr>
        <p:grpSpPr>
          <a:xfrm>
            <a:off x="4800600" y="1283525"/>
            <a:ext cx="1371600" cy="2374075"/>
            <a:chOff x="6757553" y="1283525"/>
            <a:chExt cx="1371600" cy="2374075"/>
          </a:xfrm>
        </p:grpSpPr>
        <p:sp>
          <p:nvSpPr>
            <p:cNvPr id="40" name="Oval 39"/>
            <p:cNvSpPr/>
            <p:nvPr/>
          </p:nvSpPr>
          <p:spPr>
            <a:xfrm>
              <a:off x="7379028" y="3581400"/>
              <a:ext cx="76200" cy="762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/>
            <p:nvPr/>
          </p:nvCxnSpPr>
          <p:spPr>
            <a:xfrm>
              <a:off x="7405253" y="2919350"/>
              <a:ext cx="0" cy="6096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2" name="Picture 4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35188" y="2362200"/>
              <a:ext cx="548640" cy="548640"/>
            </a:xfrm>
            <a:prstGeom prst="rect">
              <a:avLst/>
            </a:prstGeom>
          </p:spPr>
        </p:pic>
        <p:sp>
          <p:nvSpPr>
            <p:cNvPr id="43" name="TextBox 42"/>
            <p:cNvSpPr txBox="1"/>
            <p:nvPr/>
          </p:nvSpPr>
          <p:spPr>
            <a:xfrm>
              <a:off x="7010400" y="1676400"/>
              <a:ext cx="8534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November</a:t>
              </a:r>
            </a:p>
            <a:p>
              <a:pPr algn="ctr"/>
              <a:r>
                <a:rPr lang="en-US" sz="1000" dirty="0" smtClean="0"/>
                <a:t>2012</a:t>
              </a:r>
              <a:endParaRPr lang="en-US" sz="100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757553" y="1283525"/>
              <a:ext cx="1371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2060"/>
                  </a:solidFill>
                </a:rPr>
                <a:t>Country</a:t>
              </a:r>
            </a:p>
            <a:p>
              <a:pPr algn="ctr"/>
              <a:r>
                <a:rPr lang="en-US" sz="1200" b="1" dirty="0">
                  <a:solidFill>
                    <a:srgbClr val="002060"/>
                  </a:solidFill>
                </a:rPr>
                <a:t>Opening</a:t>
              </a:r>
            </a:p>
          </p:txBody>
        </p:sp>
        <p:pic>
          <p:nvPicPr>
            <p:cNvPr id="49" name="Picture 48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4248" y="2091654"/>
              <a:ext cx="365760" cy="256032"/>
            </a:xfrm>
            <a:prstGeom prst="rect">
              <a:avLst/>
            </a:prstGeom>
          </p:spPr>
        </p:pic>
      </p:grpSp>
      <p:sp>
        <p:nvSpPr>
          <p:cNvPr id="56" name="Rectangle 55"/>
          <p:cNvSpPr/>
          <p:nvPr/>
        </p:nvSpPr>
        <p:spPr>
          <a:xfrm>
            <a:off x="6124700" y="1524000"/>
            <a:ext cx="1676400" cy="3048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/>
              <a:t>Future developments</a:t>
            </a:r>
            <a:endParaRPr lang="en-US" sz="1100" b="1" dirty="0"/>
          </a:p>
        </p:txBody>
      </p:sp>
      <p:grpSp>
        <p:nvGrpSpPr>
          <p:cNvPr id="60" name="Group 59"/>
          <p:cNvGrpSpPr/>
          <p:nvPr/>
        </p:nvGrpSpPr>
        <p:grpSpPr>
          <a:xfrm>
            <a:off x="6080760" y="2362200"/>
            <a:ext cx="548640" cy="1295400"/>
            <a:chOff x="670560" y="2362200"/>
            <a:chExt cx="548640" cy="1295400"/>
          </a:xfrm>
        </p:grpSpPr>
        <p:sp>
          <p:nvSpPr>
            <p:cNvPr id="61" name="Oval 60"/>
            <p:cNvSpPr/>
            <p:nvPr/>
          </p:nvSpPr>
          <p:spPr>
            <a:xfrm>
              <a:off x="914400" y="3581400"/>
              <a:ext cx="76200" cy="762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cxnSp>
          <p:nvCxnSpPr>
            <p:cNvPr id="62" name="Straight Connector 61"/>
            <p:cNvCxnSpPr/>
            <p:nvPr/>
          </p:nvCxnSpPr>
          <p:spPr>
            <a:xfrm>
              <a:off x="940625" y="2919350"/>
              <a:ext cx="0" cy="6096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3" name="Picture 6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560" y="2362200"/>
              <a:ext cx="548640" cy="548640"/>
            </a:xfrm>
            <a:prstGeom prst="rect">
              <a:avLst/>
            </a:prstGeom>
          </p:spPr>
        </p:pic>
      </p:grpSp>
      <p:grpSp>
        <p:nvGrpSpPr>
          <p:cNvPr id="64" name="Group 63"/>
          <p:cNvGrpSpPr/>
          <p:nvPr/>
        </p:nvGrpSpPr>
        <p:grpSpPr>
          <a:xfrm>
            <a:off x="6690360" y="2362200"/>
            <a:ext cx="548640" cy="1295400"/>
            <a:chOff x="670560" y="2362200"/>
            <a:chExt cx="548640" cy="1295400"/>
          </a:xfrm>
        </p:grpSpPr>
        <p:sp>
          <p:nvSpPr>
            <p:cNvPr id="65" name="Oval 64"/>
            <p:cNvSpPr/>
            <p:nvPr/>
          </p:nvSpPr>
          <p:spPr>
            <a:xfrm>
              <a:off x="914400" y="3581400"/>
              <a:ext cx="76200" cy="762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cxnSp>
          <p:nvCxnSpPr>
            <p:cNvPr id="66" name="Straight Connector 65"/>
            <p:cNvCxnSpPr/>
            <p:nvPr/>
          </p:nvCxnSpPr>
          <p:spPr>
            <a:xfrm>
              <a:off x="940625" y="2919350"/>
              <a:ext cx="0" cy="6096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7" name="Picture 6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560" y="2362200"/>
              <a:ext cx="548640" cy="548640"/>
            </a:xfrm>
            <a:prstGeom prst="rect">
              <a:avLst/>
            </a:prstGeom>
          </p:spPr>
        </p:pic>
      </p:grpSp>
      <p:grpSp>
        <p:nvGrpSpPr>
          <p:cNvPr id="68" name="Group 67"/>
          <p:cNvGrpSpPr/>
          <p:nvPr/>
        </p:nvGrpSpPr>
        <p:grpSpPr>
          <a:xfrm>
            <a:off x="7376160" y="2362200"/>
            <a:ext cx="548640" cy="1295400"/>
            <a:chOff x="670560" y="2362200"/>
            <a:chExt cx="548640" cy="1295400"/>
          </a:xfrm>
        </p:grpSpPr>
        <p:sp>
          <p:nvSpPr>
            <p:cNvPr id="69" name="Oval 68"/>
            <p:cNvSpPr/>
            <p:nvPr/>
          </p:nvSpPr>
          <p:spPr>
            <a:xfrm>
              <a:off x="914400" y="3581400"/>
              <a:ext cx="76200" cy="762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940625" y="2919350"/>
              <a:ext cx="0" cy="6096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1" name="Picture 7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560" y="2362200"/>
              <a:ext cx="548640" cy="548640"/>
            </a:xfrm>
            <a:prstGeom prst="rect">
              <a:avLst/>
            </a:prstGeom>
          </p:spPr>
        </p:pic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2938" y="2106168"/>
            <a:ext cx="393223" cy="25603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0572" y="2091654"/>
            <a:ext cx="384655" cy="25603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962" y="2106168"/>
            <a:ext cx="422275" cy="256032"/>
          </a:xfrm>
          <a:prstGeom prst="rect">
            <a:avLst/>
          </a:prstGeom>
        </p:spPr>
      </p:pic>
      <p:grpSp>
        <p:nvGrpSpPr>
          <p:cNvPr id="33" name="Group 32"/>
          <p:cNvGrpSpPr/>
          <p:nvPr/>
        </p:nvGrpSpPr>
        <p:grpSpPr>
          <a:xfrm>
            <a:off x="457200" y="3581400"/>
            <a:ext cx="1371600" cy="1924110"/>
            <a:chOff x="785750" y="3581400"/>
            <a:chExt cx="1371600" cy="1924110"/>
          </a:xfrm>
        </p:grpSpPr>
        <p:sp>
          <p:nvSpPr>
            <p:cNvPr id="73" name="Oval 72"/>
            <p:cNvSpPr/>
            <p:nvPr/>
          </p:nvSpPr>
          <p:spPr>
            <a:xfrm>
              <a:off x="1447800" y="3581400"/>
              <a:ext cx="76200" cy="762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Straight Connector 73"/>
            <p:cNvCxnSpPr/>
            <p:nvPr/>
          </p:nvCxnSpPr>
          <p:spPr>
            <a:xfrm>
              <a:off x="1485900" y="3698175"/>
              <a:ext cx="0" cy="6096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1054925" y="5105400"/>
              <a:ext cx="8534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First Round</a:t>
              </a:r>
            </a:p>
            <a:p>
              <a:pPr algn="ctr"/>
              <a:r>
                <a:rPr lang="en-US" sz="1000" dirty="0" smtClean="0"/>
                <a:t>€50 million</a:t>
              </a:r>
              <a:endParaRPr lang="en-US" sz="1000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85750" y="4845815"/>
              <a:ext cx="1371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</a:rPr>
                <a:t>Financing, 2009</a:t>
              </a:r>
              <a:endParaRPr lang="en-US" sz="1200" b="1" dirty="0">
                <a:solidFill>
                  <a:srgbClr val="002060"/>
                </a:solidFill>
              </a:endParaRPr>
            </a:p>
          </p:txBody>
        </p:sp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27710" y="4331525"/>
              <a:ext cx="548640" cy="548640"/>
            </a:xfrm>
            <a:prstGeom prst="rect">
              <a:avLst/>
            </a:prstGeom>
          </p:spPr>
        </p:pic>
      </p:grpSp>
      <p:sp>
        <p:nvSpPr>
          <p:cNvPr id="80" name="Oval 79"/>
          <p:cNvSpPr/>
          <p:nvPr/>
        </p:nvSpPr>
        <p:spPr>
          <a:xfrm>
            <a:off x="3786250" y="3581400"/>
            <a:ext cx="76200" cy="762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Straight Connector 80"/>
          <p:cNvCxnSpPr/>
          <p:nvPr/>
        </p:nvCxnSpPr>
        <p:spPr>
          <a:xfrm>
            <a:off x="3812475" y="3698175"/>
            <a:ext cx="0" cy="6096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3308665" y="5105400"/>
            <a:ext cx="1175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Second Round</a:t>
            </a:r>
          </a:p>
          <a:p>
            <a:pPr algn="ctr"/>
            <a:r>
              <a:rPr lang="en-US" sz="1000" dirty="0" smtClean="0"/>
              <a:t>€50 million</a:t>
            </a:r>
            <a:endParaRPr lang="en-US" sz="1000" dirty="0"/>
          </a:p>
        </p:txBody>
      </p:sp>
      <p:sp>
        <p:nvSpPr>
          <p:cNvPr id="83" name="TextBox 82"/>
          <p:cNvSpPr txBox="1"/>
          <p:nvPr/>
        </p:nvSpPr>
        <p:spPr>
          <a:xfrm>
            <a:off x="3188525" y="4845815"/>
            <a:ext cx="137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Financing, 2010</a:t>
            </a:r>
            <a:endParaRPr lang="en-US" sz="1200" b="1" dirty="0">
              <a:solidFill>
                <a:srgbClr val="002060"/>
              </a:solidFill>
            </a:endParaRPr>
          </a:p>
        </p:txBody>
      </p:sp>
      <p:pic>
        <p:nvPicPr>
          <p:cNvPr id="84" name="Picture 83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6160" y="4331525"/>
            <a:ext cx="548640" cy="548640"/>
          </a:xfrm>
          <a:prstGeom prst="rect">
            <a:avLst/>
          </a:prstGeom>
        </p:spPr>
      </p:pic>
      <p:grpSp>
        <p:nvGrpSpPr>
          <p:cNvPr id="105" name="Group 104"/>
          <p:cNvGrpSpPr/>
          <p:nvPr/>
        </p:nvGrpSpPr>
        <p:grpSpPr>
          <a:xfrm>
            <a:off x="4953000" y="3581400"/>
            <a:ext cx="1371600" cy="1924110"/>
            <a:chOff x="4953000" y="3581400"/>
            <a:chExt cx="1371600" cy="1924110"/>
          </a:xfrm>
        </p:grpSpPr>
        <p:sp>
          <p:nvSpPr>
            <p:cNvPr id="86" name="Oval 85"/>
            <p:cNvSpPr/>
            <p:nvPr/>
          </p:nvSpPr>
          <p:spPr>
            <a:xfrm>
              <a:off x="5615050" y="3581400"/>
              <a:ext cx="76200" cy="762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7" name="Straight Connector 86"/>
            <p:cNvCxnSpPr/>
            <p:nvPr/>
          </p:nvCxnSpPr>
          <p:spPr>
            <a:xfrm>
              <a:off x="5653150" y="3698175"/>
              <a:ext cx="0" cy="6096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extBox 87"/>
            <p:cNvSpPr txBox="1"/>
            <p:nvPr/>
          </p:nvSpPr>
          <p:spPr>
            <a:xfrm>
              <a:off x="5122420" y="5105400"/>
              <a:ext cx="10497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Third Round</a:t>
              </a:r>
            </a:p>
            <a:p>
              <a:pPr algn="ctr"/>
              <a:r>
                <a:rPr lang="en-US" sz="1000" dirty="0" smtClean="0"/>
                <a:t>€40 million</a:t>
              </a:r>
              <a:endParaRPr lang="en-US" sz="1000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4953000" y="4845815"/>
              <a:ext cx="1371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</a:rPr>
                <a:t>Financing, 2012</a:t>
              </a:r>
              <a:endParaRPr lang="en-US" sz="1200" b="1" dirty="0">
                <a:solidFill>
                  <a:srgbClr val="002060"/>
                </a:solidFill>
              </a:endParaRPr>
            </a:p>
          </p:txBody>
        </p:sp>
        <p:pic>
          <p:nvPicPr>
            <p:cNvPr id="90" name="Picture 89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94960" y="4331525"/>
              <a:ext cx="548640" cy="548640"/>
            </a:xfrm>
            <a:prstGeom prst="rect">
              <a:avLst/>
            </a:prstGeom>
          </p:spPr>
        </p:pic>
      </p:grpSp>
      <p:cxnSp>
        <p:nvCxnSpPr>
          <p:cNvPr id="100" name="Straight Connector 99"/>
          <p:cNvCxnSpPr/>
          <p:nvPr/>
        </p:nvCxnSpPr>
        <p:spPr>
          <a:xfrm>
            <a:off x="2781300" y="3698175"/>
            <a:ext cx="0" cy="127629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2181100" y="5700840"/>
            <a:ext cx="1175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Second Round</a:t>
            </a:r>
          </a:p>
          <a:p>
            <a:pPr algn="ctr"/>
            <a:r>
              <a:rPr lang="en-US" sz="1000" dirty="0" smtClean="0"/>
              <a:t>€50 million</a:t>
            </a:r>
            <a:endParaRPr lang="en-US" sz="1000" dirty="0"/>
          </a:p>
        </p:txBody>
      </p:sp>
      <p:sp>
        <p:nvSpPr>
          <p:cNvPr id="102" name="TextBox 101"/>
          <p:cNvSpPr txBox="1"/>
          <p:nvPr/>
        </p:nvSpPr>
        <p:spPr>
          <a:xfrm>
            <a:off x="2086100" y="5512505"/>
            <a:ext cx="137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Acquisition</a:t>
            </a:r>
            <a:endParaRPr lang="en-US" sz="1200" b="1" dirty="0">
              <a:solidFill>
                <a:srgbClr val="002060"/>
              </a:solidFill>
            </a:endParaRPr>
          </a:p>
        </p:txBody>
      </p:sp>
      <p:pic>
        <p:nvPicPr>
          <p:cNvPr id="104" name="Picture 103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235" y="5031135"/>
            <a:ext cx="548640" cy="548640"/>
          </a:xfrm>
          <a:prstGeom prst="rect">
            <a:avLst/>
          </a:prstGeom>
        </p:spPr>
      </p:pic>
      <p:sp>
        <p:nvSpPr>
          <p:cNvPr id="108" name="Oval 107"/>
          <p:cNvSpPr/>
          <p:nvPr/>
        </p:nvSpPr>
        <p:spPr>
          <a:xfrm>
            <a:off x="7250556" y="3581400"/>
            <a:ext cx="76200" cy="762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9" name="Straight Connector 108"/>
          <p:cNvCxnSpPr/>
          <p:nvPr/>
        </p:nvCxnSpPr>
        <p:spPr>
          <a:xfrm>
            <a:off x="7288656" y="3698175"/>
            <a:ext cx="0" cy="6096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6757926" y="5314890"/>
            <a:ext cx="10497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Third Round</a:t>
            </a:r>
          </a:p>
          <a:p>
            <a:pPr algn="ctr"/>
            <a:r>
              <a:rPr lang="en-US" sz="1000" dirty="0" smtClean="0"/>
              <a:t>€40 million</a:t>
            </a:r>
            <a:endParaRPr lang="en-US" sz="1000" dirty="0"/>
          </a:p>
        </p:txBody>
      </p:sp>
      <p:sp>
        <p:nvSpPr>
          <p:cNvPr id="111" name="TextBox 110"/>
          <p:cNvSpPr txBox="1"/>
          <p:nvPr/>
        </p:nvSpPr>
        <p:spPr>
          <a:xfrm>
            <a:off x="6588506" y="484581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New Service </a:t>
            </a:r>
            <a:r>
              <a:rPr lang="en-US" sz="1200" b="1" dirty="0">
                <a:solidFill>
                  <a:srgbClr val="002060"/>
                </a:solidFill>
              </a:rPr>
              <a:t>L</a:t>
            </a:r>
            <a:r>
              <a:rPr lang="en-US" sz="1200" b="1" dirty="0" smtClean="0">
                <a:solidFill>
                  <a:srgbClr val="002060"/>
                </a:solidFill>
              </a:rPr>
              <a:t>ine, 2014</a:t>
            </a:r>
            <a:endParaRPr lang="en-US" sz="1200" b="1" dirty="0">
              <a:solidFill>
                <a:srgbClr val="002060"/>
              </a:solidFill>
            </a:endParaRPr>
          </a:p>
        </p:txBody>
      </p:sp>
      <p:pic>
        <p:nvPicPr>
          <p:cNvPr id="113" name="Picture 11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3860" y="4307775"/>
            <a:ext cx="54864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87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Business Formula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964989143"/>
              </p:ext>
            </p:extLst>
          </p:nvPr>
        </p:nvGraphicFramePr>
        <p:xfrm>
          <a:off x="533400" y="228600"/>
          <a:ext cx="7924800" cy="362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2" name="TextBox 101"/>
          <p:cNvSpPr txBox="1"/>
          <p:nvPr/>
        </p:nvSpPr>
        <p:spPr>
          <a:xfrm>
            <a:off x="3086100" y="30734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effectLst>
                  <a:outerShdw blurRad="50800" dist="50800" dir="5400000" algn="ctr" rotWithShape="0">
                    <a:srgbClr val="000000">
                      <a:alpha val="10000"/>
                    </a:srgbClr>
                  </a:outerShdw>
                </a:effectLst>
              </a:rPr>
              <a:t>Kinemax’s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  <a:effectLst>
                  <a:outerShdw blurRad="50800" dist="50800" dir="5400000" algn="ctr" rotWithShape="0">
                    <a:srgbClr val="000000">
                      <a:alpha val="10000"/>
                    </a:srgbClr>
                  </a:outerShdw>
                </a:effectLst>
              </a:rPr>
              <a:t>Business Model</a:t>
            </a:r>
            <a:endParaRPr lang="en-US" sz="2400" b="1" dirty="0">
              <a:solidFill>
                <a:srgbClr val="002060"/>
              </a:solidFill>
              <a:effectLst>
                <a:outerShdw blurRad="50800" dist="50800" dir="5400000" algn="ctr" rotWithShape="0">
                  <a:srgbClr val="000000">
                    <a:alpha val="10000"/>
                  </a:srgbClr>
                </a:outerShdw>
              </a:effectLst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2743200" y="1866900"/>
            <a:ext cx="1737360" cy="64008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Target a Niche Market</a:t>
            </a:r>
            <a:endParaRPr lang="en-US" sz="1200" b="1" dirty="0"/>
          </a:p>
        </p:txBody>
      </p:sp>
      <p:sp>
        <p:nvSpPr>
          <p:cNvPr id="104" name="Rectangle 103"/>
          <p:cNvSpPr/>
          <p:nvPr/>
        </p:nvSpPr>
        <p:spPr>
          <a:xfrm>
            <a:off x="2743200" y="4572000"/>
            <a:ext cx="1737360" cy="64008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Organize Promotional Events</a:t>
            </a:r>
            <a:endParaRPr lang="en-US" sz="1200" b="1" dirty="0"/>
          </a:p>
        </p:txBody>
      </p:sp>
      <p:sp>
        <p:nvSpPr>
          <p:cNvPr id="105" name="Rectangle 104"/>
          <p:cNvSpPr/>
          <p:nvPr/>
        </p:nvSpPr>
        <p:spPr>
          <a:xfrm>
            <a:off x="4676140" y="4572000"/>
            <a:ext cx="1737360" cy="64008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Leverage Customer Behavior</a:t>
            </a:r>
            <a:endParaRPr lang="en-US" sz="1200" b="1" dirty="0"/>
          </a:p>
        </p:txBody>
      </p:sp>
      <p:sp>
        <p:nvSpPr>
          <p:cNvPr id="106" name="Rectangle 105"/>
          <p:cNvSpPr/>
          <p:nvPr/>
        </p:nvSpPr>
        <p:spPr>
          <a:xfrm>
            <a:off x="944880" y="2773263"/>
            <a:ext cx="1737360" cy="64008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Access Growth Markets</a:t>
            </a:r>
            <a:endParaRPr lang="en-US" sz="1200" b="1" dirty="0"/>
          </a:p>
        </p:txBody>
      </p:sp>
      <p:sp>
        <p:nvSpPr>
          <p:cNvPr id="107" name="Rectangle 106"/>
          <p:cNvSpPr/>
          <p:nvPr/>
        </p:nvSpPr>
        <p:spPr>
          <a:xfrm>
            <a:off x="939800" y="3627120"/>
            <a:ext cx="1737360" cy="64008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Partnership with Local Players</a:t>
            </a:r>
            <a:endParaRPr lang="en-US" sz="1200" b="1" dirty="0"/>
          </a:p>
        </p:txBody>
      </p:sp>
      <p:sp>
        <p:nvSpPr>
          <p:cNvPr id="108" name="Rectangle 107"/>
          <p:cNvSpPr/>
          <p:nvPr/>
        </p:nvSpPr>
        <p:spPr>
          <a:xfrm>
            <a:off x="6416040" y="3627120"/>
            <a:ext cx="1737360" cy="64008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Strong Bargaining Power</a:t>
            </a:r>
            <a:endParaRPr lang="en-US" sz="1200" b="1" dirty="0"/>
          </a:p>
        </p:txBody>
      </p:sp>
      <p:sp>
        <p:nvSpPr>
          <p:cNvPr id="109" name="Rectangle 108"/>
          <p:cNvSpPr/>
          <p:nvPr/>
        </p:nvSpPr>
        <p:spPr>
          <a:xfrm>
            <a:off x="6413500" y="2773263"/>
            <a:ext cx="1737360" cy="64008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Extended Service Line</a:t>
            </a:r>
            <a:endParaRPr lang="en-US" sz="1200" b="1" dirty="0"/>
          </a:p>
        </p:txBody>
      </p:sp>
      <p:sp>
        <p:nvSpPr>
          <p:cNvPr id="110" name="Rectangle 109"/>
          <p:cNvSpPr/>
          <p:nvPr/>
        </p:nvSpPr>
        <p:spPr>
          <a:xfrm>
            <a:off x="4676140" y="1866900"/>
            <a:ext cx="1737360" cy="64008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International Presence</a:t>
            </a:r>
            <a:endParaRPr lang="en-US" sz="1200" b="1" dirty="0"/>
          </a:p>
        </p:txBody>
      </p:sp>
      <p:sp>
        <p:nvSpPr>
          <p:cNvPr id="111" name="Isosceles Triangle 110"/>
          <p:cNvSpPr/>
          <p:nvPr/>
        </p:nvSpPr>
        <p:spPr>
          <a:xfrm>
            <a:off x="2849880" y="4191000"/>
            <a:ext cx="1524000" cy="228600"/>
          </a:xfrm>
          <a:prstGeom prst="triangle">
            <a:avLst/>
          </a:prstGeom>
          <a:solidFill>
            <a:srgbClr val="0070C0"/>
          </a:solidFill>
          <a:ln>
            <a:noFill/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Isosceles Triangle 111"/>
          <p:cNvSpPr/>
          <p:nvPr/>
        </p:nvSpPr>
        <p:spPr>
          <a:xfrm>
            <a:off x="4706620" y="4191000"/>
            <a:ext cx="1524000" cy="228600"/>
          </a:xfrm>
          <a:prstGeom prst="triangle">
            <a:avLst/>
          </a:prstGeom>
          <a:solidFill>
            <a:srgbClr val="0070C0"/>
          </a:solidFill>
          <a:ln>
            <a:noFill/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Isosceles Triangle 112"/>
          <p:cNvSpPr/>
          <p:nvPr/>
        </p:nvSpPr>
        <p:spPr>
          <a:xfrm rot="10800000">
            <a:off x="2849880" y="2658963"/>
            <a:ext cx="1524000" cy="228600"/>
          </a:xfrm>
          <a:prstGeom prst="triangle">
            <a:avLst/>
          </a:prstGeom>
          <a:solidFill>
            <a:srgbClr val="0070C0"/>
          </a:solidFill>
          <a:ln>
            <a:noFill/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Isosceles Triangle 113"/>
          <p:cNvSpPr/>
          <p:nvPr/>
        </p:nvSpPr>
        <p:spPr>
          <a:xfrm rot="10800000">
            <a:off x="4706620" y="2658963"/>
            <a:ext cx="1524000" cy="228600"/>
          </a:xfrm>
          <a:prstGeom prst="triangle">
            <a:avLst/>
          </a:prstGeom>
          <a:solidFill>
            <a:srgbClr val="0070C0"/>
          </a:solidFill>
          <a:ln>
            <a:noFill/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Isosceles Triangle 114"/>
          <p:cNvSpPr/>
          <p:nvPr/>
        </p:nvSpPr>
        <p:spPr>
          <a:xfrm rot="5400000">
            <a:off x="2164079" y="3390900"/>
            <a:ext cx="1524000" cy="228600"/>
          </a:xfrm>
          <a:prstGeom prst="triangle">
            <a:avLst/>
          </a:prstGeom>
          <a:solidFill>
            <a:srgbClr val="0070C0"/>
          </a:solidFill>
          <a:ln>
            <a:noFill/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Isosceles Triangle 115"/>
          <p:cNvSpPr/>
          <p:nvPr/>
        </p:nvSpPr>
        <p:spPr>
          <a:xfrm rot="16200000">
            <a:off x="5384800" y="3390900"/>
            <a:ext cx="1524000" cy="228600"/>
          </a:xfrm>
          <a:prstGeom prst="triangle">
            <a:avLst/>
          </a:prstGeom>
          <a:solidFill>
            <a:srgbClr val="0070C0"/>
          </a:solidFill>
          <a:ln>
            <a:noFill/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3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Geographical Footprint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751011724"/>
              </p:ext>
            </p:extLst>
          </p:nvPr>
        </p:nvGraphicFramePr>
        <p:xfrm>
          <a:off x="533400" y="228600"/>
          <a:ext cx="7924800" cy="362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285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Country Comparison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959747374"/>
              </p:ext>
            </p:extLst>
          </p:nvPr>
        </p:nvGraphicFramePr>
        <p:xfrm>
          <a:off x="533400" y="228600"/>
          <a:ext cx="7924800" cy="362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009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Future Growth Prospects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245138484"/>
              </p:ext>
            </p:extLst>
          </p:nvPr>
        </p:nvGraphicFramePr>
        <p:xfrm>
          <a:off x="533400" y="228600"/>
          <a:ext cx="7924800" cy="362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357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Financials at a Glance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43750063"/>
              </p:ext>
            </p:extLst>
          </p:nvPr>
        </p:nvGraphicFramePr>
        <p:xfrm>
          <a:off x="533400" y="228600"/>
          <a:ext cx="7924800" cy="362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407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2016</TotalTime>
  <Words>605</Words>
  <Application>Microsoft Office PowerPoint</Application>
  <PresentationFormat>On-screen Show (4:3)</PresentationFormat>
  <Paragraphs>210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</dc:creator>
  <cp:lastModifiedBy>New</cp:lastModifiedBy>
  <cp:revision>81</cp:revision>
  <dcterms:created xsi:type="dcterms:W3CDTF">2006-08-16T00:00:00Z</dcterms:created>
  <dcterms:modified xsi:type="dcterms:W3CDTF">2015-01-29T12:57:54Z</dcterms:modified>
</cp:coreProperties>
</file>